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292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F9C282-7D6D-4FA9-A179-A6F318CA0A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0899E54-0A24-4784-AF85-057FA489222D}">
      <dgm:prSet/>
      <dgm:spPr/>
      <dgm:t>
        <a:bodyPr/>
        <a:lstStyle/>
        <a:p>
          <a:pPr algn="ctr"/>
          <a:r>
            <a:rPr lang="en-IN" b="1" i="0"/>
            <a:t>Pyspark Functions| Split</a:t>
          </a:r>
          <a:endParaRPr lang="en-IN"/>
        </a:p>
      </dgm:t>
    </dgm:pt>
    <dgm:pt modelId="{E99A0477-A2C0-4C91-BF81-02E98F19205F}" type="parTrans" cxnId="{971B1AA2-9CC3-4F1D-8D50-602CD7AC2F85}">
      <dgm:prSet/>
      <dgm:spPr/>
      <dgm:t>
        <a:bodyPr/>
        <a:lstStyle/>
        <a:p>
          <a:endParaRPr lang="en-IN"/>
        </a:p>
      </dgm:t>
    </dgm:pt>
    <dgm:pt modelId="{92DE2F3B-369F-43C5-B3E8-03E5B38EB98F}" type="sibTrans" cxnId="{971B1AA2-9CC3-4F1D-8D50-602CD7AC2F85}">
      <dgm:prSet/>
      <dgm:spPr/>
      <dgm:t>
        <a:bodyPr/>
        <a:lstStyle/>
        <a:p>
          <a:endParaRPr lang="en-IN"/>
        </a:p>
      </dgm:t>
    </dgm:pt>
    <dgm:pt modelId="{00E4D657-EEDB-431E-9F8E-FB5DD710DD28}" type="pres">
      <dgm:prSet presAssocID="{FAF9C282-7D6D-4FA9-A179-A6F318CA0A0C}" presName="linear" presStyleCnt="0">
        <dgm:presLayoutVars>
          <dgm:animLvl val="lvl"/>
          <dgm:resizeHandles val="exact"/>
        </dgm:presLayoutVars>
      </dgm:prSet>
      <dgm:spPr/>
    </dgm:pt>
    <dgm:pt modelId="{15022629-E811-46F6-B8C3-3C50FD894F55}" type="pres">
      <dgm:prSet presAssocID="{00899E54-0A24-4784-AF85-057FA489222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2FAA77C-2D4B-42D0-92FF-AFA190141587}" type="presOf" srcId="{00899E54-0A24-4784-AF85-057FA489222D}" destId="{15022629-E811-46F6-B8C3-3C50FD894F55}" srcOrd="0" destOrd="0" presId="urn:microsoft.com/office/officeart/2005/8/layout/vList2"/>
    <dgm:cxn modelId="{971B1AA2-9CC3-4F1D-8D50-602CD7AC2F85}" srcId="{FAF9C282-7D6D-4FA9-A179-A6F318CA0A0C}" destId="{00899E54-0A24-4784-AF85-057FA489222D}" srcOrd="0" destOrd="0" parTransId="{E99A0477-A2C0-4C91-BF81-02E98F19205F}" sibTransId="{92DE2F3B-369F-43C5-B3E8-03E5B38EB98F}"/>
    <dgm:cxn modelId="{9ACFF8B0-CFB8-45A0-B877-C295934382BB}" type="presOf" srcId="{FAF9C282-7D6D-4FA9-A179-A6F318CA0A0C}" destId="{00E4D657-EEDB-431E-9F8E-FB5DD710DD28}" srcOrd="0" destOrd="0" presId="urn:microsoft.com/office/officeart/2005/8/layout/vList2"/>
    <dgm:cxn modelId="{315D6D59-E9E5-48FE-A0F4-28A6722D3E99}" type="presParOf" srcId="{00E4D657-EEDB-431E-9F8E-FB5DD710DD28}" destId="{15022629-E811-46F6-B8C3-3C50FD894F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8CEF68-2F68-4E6C-BADB-63C505D81664}" type="doc">
      <dgm:prSet loTypeId="urn:microsoft.com/office/officeart/2005/8/layout/radial6" loCatId="cycle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405B8E9E-1E0F-41E4-BDA2-DC6FA20A3A67}">
      <dgm:prSet/>
      <dgm:spPr/>
      <dgm:t>
        <a:bodyPr/>
        <a:lstStyle/>
        <a:p>
          <a:r>
            <a:rPr lang="en-IN" b="1" i="0"/>
            <a:t>Pyspark Functions| Split </a:t>
          </a:r>
          <a:r>
            <a:rPr lang="en-IN" b="1"/>
            <a:t>3 methods</a:t>
          </a:r>
          <a:endParaRPr lang="en-IN"/>
        </a:p>
      </dgm:t>
    </dgm:pt>
    <dgm:pt modelId="{8B42043B-E2E9-4CA2-A7EA-DA6DA9976B81}" type="parTrans" cxnId="{D00FE3CB-E2E4-475E-890E-96C030DFF139}">
      <dgm:prSet/>
      <dgm:spPr/>
      <dgm:t>
        <a:bodyPr/>
        <a:lstStyle/>
        <a:p>
          <a:endParaRPr lang="en-IN"/>
        </a:p>
      </dgm:t>
    </dgm:pt>
    <dgm:pt modelId="{BE64D03E-DE8A-477D-BDF6-81F91B0ABE29}" type="sibTrans" cxnId="{D00FE3CB-E2E4-475E-890E-96C030DFF139}">
      <dgm:prSet/>
      <dgm:spPr/>
      <dgm:t>
        <a:bodyPr/>
        <a:lstStyle/>
        <a:p>
          <a:endParaRPr lang="en-IN"/>
        </a:p>
      </dgm:t>
    </dgm:pt>
    <dgm:pt modelId="{1F93FCA5-94E9-47D6-8569-31B864823833}">
      <dgm:prSet/>
      <dgm:spPr/>
      <dgm:t>
        <a:bodyPr/>
        <a:lstStyle/>
        <a:p>
          <a:r>
            <a:rPr lang="en-IN" b="1" i="0"/>
            <a:t>Split Column using withColumn()</a:t>
          </a:r>
          <a:endParaRPr lang="en-IN"/>
        </a:p>
      </dgm:t>
    </dgm:pt>
    <dgm:pt modelId="{0DA8B653-F95A-4A0D-A8A5-75CBCF00BB6F}" type="parTrans" cxnId="{0F6C7F17-FA84-4A7D-8D4A-39E6456C1D81}">
      <dgm:prSet/>
      <dgm:spPr/>
      <dgm:t>
        <a:bodyPr/>
        <a:lstStyle/>
        <a:p>
          <a:endParaRPr lang="en-IN"/>
        </a:p>
      </dgm:t>
    </dgm:pt>
    <dgm:pt modelId="{3A93453C-74B7-4F5B-B0E4-0034D610EF30}" type="sibTrans" cxnId="{0F6C7F17-FA84-4A7D-8D4A-39E6456C1D81}">
      <dgm:prSet/>
      <dgm:spPr/>
      <dgm:t>
        <a:bodyPr/>
        <a:lstStyle/>
        <a:p>
          <a:endParaRPr lang="en-IN"/>
        </a:p>
      </dgm:t>
    </dgm:pt>
    <dgm:pt modelId="{77176238-578F-4370-8EA9-8E35DDE83D01}">
      <dgm:prSet/>
      <dgm:spPr/>
      <dgm:t>
        <a:bodyPr/>
        <a:lstStyle/>
        <a:p>
          <a:r>
            <a:rPr lang="en-IN" b="1" i="0"/>
            <a:t>Split Column using Select()</a:t>
          </a:r>
          <a:endParaRPr lang="en-IN"/>
        </a:p>
      </dgm:t>
    </dgm:pt>
    <dgm:pt modelId="{69463F2A-1C75-48BF-8B53-D8D921658DE4}" type="parTrans" cxnId="{3FC9F654-95EB-4950-B0E7-3050632AE030}">
      <dgm:prSet/>
      <dgm:spPr/>
      <dgm:t>
        <a:bodyPr/>
        <a:lstStyle/>
        <a:p>
          <a:endParaRPr lang="en-IN"/>
        </a:p>
      </dgm:t>
    </dgm:pt>
    <dgm:pt modelId="{7FE42871-5855-4AA5-97E8-1D834B882FEB}" type="sibTrans" cxnId="{3FC9F654-95EB-4950-B0E7-3050632AE030}">
      <dgm:prSet/>
      <dgm:spPr/>
      <dgm:t>
        <a:bodyPr/>
        <a:lstStyle/>
        <a:p>
          <a:endParaRPr lang="en-IN"/>
        </a:p>
      </dgm:t>
    </dgm:pt>
    <dgm:pt modelId="{B7CB3CBA-A609-4568-84D5-B4B80FD49FFF}">
      <dgm:prSet/>
      <dgm:spPr/>
      <dgm:t>
        <a:bodyPr/>
        <a:lstStyle/>
        <a:p>
          <a:r>
            <a:rPr lang="en-IN" b="1" i="0"/>
            <a:t>Split with Regular Expression</a:t>
          </a:r>
          <a:endParaRPr lang="en-IN"/>
        </a:p>
      </dgm:t>
    </dgm:pt>
    <dgm:pt modelId="{CD28FCFE-AB8A-41C4-87BF-53F19CD0AEC0}" type="parTrans" cxnId="{BB2C6E59-B610-415B-B4DB-68BBB7A691B2}">
      <dgm:prSet/>
      <dgm:spPr/>
      <dgm:t>
        <a:bodyPr/>
        <a:lstStyle/>
        <a:p>
          <a:endParaRPr lang="en-IN"/>
        </a:p>
      </dgm:t>
    </dgm:pt>
    <dgm:pt modelId="{C4EBDD77-F798-4B43-9741-FFC1054CCD0C}" type="sibTrans" cxnId="{BB2C6E59-B610-415B-B4DB-68BBB7A691B2}">
      <dgm:prSet/>
      <dgm:spPr/>
      <dgm:t>
        <a:bodyPr/>
        <a:lstStyle/>
        <a:p>
          <a:endParaRPr lang="en-IN"/>
        </a:p>
      </dgm:t>
    </dgm:pt>
    <dgm:pt modelId="{7D8B800C-C5FD-4007-870C-519A3F164726}" type="pres">
      <dgm:prSet presAssocID="{138CEF68-2F68-4E6C-BADB-63C505D8166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494D450-A2F6-422E-BA23-1B2A697FCFCC}" type="pres">
      <dgm:prSet presAssocID="{405B8E9E-1E0F-41E4-BDA2-DC6FA20A3A67}" presName="centerShape" presStyleLbl="node0" presStyleIdx="0" presStyleCnt="1"/>
      <dgm:spPr/>
    </dgm:pt>
    <dgm:pt modelId="{6D0CC6F4-32F9-48FF-9DAD-BAAC8E6F3404}" type="pres">
      <dgm:prSet presAssocID="{1F93FCA5-94E9-47D6-8569-31B864823833}" presName="node" presStyleLbl="node1" presStyleIdx="0" presStyleCnt="3">
        <dgm:presLayoutVars>
          <dgm:bulletEnabled val="1"/>
        </dgm:presLayoutVars>
      </dgm:prSet>
      <dgm:spPr/>
    </dgm:pt>
    <dgm:pt modelId="{AD919531-8B46-47FD-9D96-76D961313CDC}" type="pres">
      <dgm:prSet presAssocID="{1F93FCA5-94E9-47D6-8569-31B864823833}" presName="dummy" presStyleCnt="0"/>
      <dgm:spPr/>
    </dgm:pt>
    <dgm:pt modelId="{BC243588-103E-4982-9100-4FFF2E0CFB94}" type="pres">
      <dgm:prSet presAssocID="{3A93453C-74B7-4F5B-B0E4-0034D610EF30}" presName="sibTrans" presStyleLbl="sibTrans2D1" presStyleIdx="0" presStyleCnt="3"/>
      <dgm:spPr/>
    </dgm:pt>
    <dgm:pt modelId="{6840A7D5-B250-48EA-87C8-59746962C714}" type="pres">
      <dgm:prSet presAssocID="{77176238-578F-4370-8EA9-8E35DDE83D01}" presName="node" presStyleLbl="node1" presStyleIdx="1" presStyleCnt="3">
        <dgm:presLayoutVars>
          <dgm:bulletEnabled val="1"/>
        </dgm:presLayoutVars>
      </dgm:prSet>
      <dgm:spPr/>
    </dgm:pt>
    <dgm:pt modelId="{A6D8C20E-A096-4FB2-8A0C-431E35AE2815}" type="pres">
      <dgm:prSet presAssocID="{77176238-578F-4370-8EA9-8E35DDE83D01}" presName="dummy" presStyleCnt="0"/>
      <dgm:spPr/>
    </dgm:pt>
    <dgm:pt modelId="{F11AC70B-D4C6-4B7B-8516-6201A1B10265}" type="pres">
      <dgm:prSet presAssocID="{7FE42871-5855-4AA5-97E8-1D834B882FEB}" presName="sibTrans" presStyleLbl="sibTrans2D1" presStyleIdx="1" presStyleCnt="3"/>
      <dgm:spPr/>
    </dgm:pt>
    <dgm:pt modelId="{89A387C5-911E-4860-9771-30893B2B78FA}" type="pres">
      <dgm:prSet presAssocID="{B7CB3CBA-A609-4568-84D5-B4B80FD49FFF}" presName="node" presStyleLbl="node1" presStyleIdx="2" presStyleCnt="3">
        <dgm:presLayoutVars>
          <dgm:bulletEnabled val="1"/>
        </dgm:presLayoutVars>
      </dgm:prSet>
      <dgm:spPr/>
    </dgm:pt>
    <dgm:pt modelId="{9F4DA7B0-BBF5-4AE2-A0F8-74315525E76B}" type="pres">
      <dgm:prSet presAssocID="{B7CB3CBA-A609-4568-84D5-B4B80FD49FFF}" presName="dummy" presStyleCnt="0"/>
      <dgm:spPr/>
    </dgm:pt>
    <dgm:pt modelId="{BD2E089E-565A-4D0F-9C4C-E6F36C4D9A7A}" type="pres">
      <dgm:prSet presAssocID="{C4EBDD77-F798-4B43-9741-FFC1054CCD0C}" presName="sibTrans" presStyleLbl="sibTrans2D1" presStyleIdx="2" presStyleCnt="3"/>
      <dgm:spPr/>
    </dgm:pt>
  </dgm:ptLst>
  <dgm:cxnLst>
    <dgm:cxn modelId="{E5FF6E14-9E7D-4A04-88EE-88892B071803}" type="presOf" srcId="{1F93FCA5-94E9-47D6-8569-31B864823833}" destId="{6D0CC6F4-32F9-48FF-9DAD-BAAC8E6F3404}" srcOrd="0" destOrd="0" presId="urn:microsoft.com/office/officeart/2005/8/layout/radial6"/>
    <dgm:cxn modelId="{34E39315-B6E6-4BA2-94E4-CF351C09787C}" type="presOf" srcId="{405B8E9E-1E0F-41E4-BDA2-DC6FA20A3A67}" destId="{E494D450-A2F6-422E-BA23-1B2A697FCFCC}" srcOrd="0" destOrd="0" presId="urn:microsoft.com/office/officeart/2005/8/layout/radial6"/>
    <dgm:cxn modelId="{0F6C7F17-FA84-4A7D-8D4A-39E6456C1D81}" srcId="{405B8E9E-1E0F-41E4-BDA2-DC6FA20A3A67}" destId="{1F93FCA5-94E9-47D6-8569-31B864823833}" srcOrd="0" destOrd="0" parTransId="{0DA8B653-F95A-4A0D-A8A5-75CBCF00BB6F}" sibTransId="{3A93453C-74B7-4F5B-B0E4-0034D610EF30}"/>
    <dgm:cxn modelId="{D4A8E719-A523-4875-A926-BC14AAFE0516}" type="presOf" srcId="{7FE42871-5855-4AA5-97E8-1D834B882FEB}" destId="{F11AC70B-D4C6-4B7B-8516-6201A1B10265}" srcOrd="0" destOrd="0" presId="urn:microsoft.com/office/officeart/2005/8/layout/radial6"/>
    <dgm:cxn modelId="{A055AA26-32D1-4BEA-B062-D578F857B22B}" type="presOf" srcId="{3A93453C-74B7-4F5B-B0E4-0034D610EF30}" destId="{BC243588-103E-4982-9100-4FFF2E0CFB94}" srcOrd="0" destOrd="0" presId="urn:microsoft.com/office/officeart/2005/8/layout/radial6"/>
    <dgm:cxn modelId="{6E61D93B-5685-44AB-BF34-A11E615B2C2D}" type="presOf" srcId="{77176238-578F-4370-8EA9-8E35DDE83D01}" destId="{6840A7D5-B250-48EA-87C8-59746962C714}" srcOrd="0" destOrd="0" presId="urn:microsoft.com/office/officeart/2005/8/layout/radial6"/>
    <dgm:cxn modelId="{59FC8B51-EF2E-4B75-B833-FFBFEC28B952}" type="presOf" srcId="{B7CB3CBA-A609-4568-84D5-B4B80FD49FFF}" destId="{89A387C5-911E-4860-9771-30893B2B78FA}" srcOrd="0" destOrd="0" presId="urn:microsoft.com/office/officeart/2005/8/layout/radial6"/>
    <dgm:cxn modelId="{3FC9F654-95EB-4950-B0E7-3050632AE030}" srcId="{405B8E9E-1E0F-41E4-BDA2-DC6FA20A3A67}" destId="{77176238-578F-4370-8EA9-8E35DDE83D01}" srcOrd="1" destOrd="0" parTransId="{69463F2A-1C75-48BF-8B53-D8D921658DE4}" sibTransId="{7FE42871-5855-4AA5-97E8-1D834B882FEB}"/>
    <dgm:cxn modelId="{BB2C6E59-B610-415B-B4DB-68BBB7A691B2}" srcId="{405B8E9E-1E0F-41E4-BDA2-DC6FA20A3A67}" destId="{B7CB3CBA-A609-4568-84D5-B4B80FD49FFF}" srcOrd="2" destOrd="0" parTransId="{CD28FCFE-AB8A-41C4-87BF-53F19CD0AEC0}" sibTransId="{C4EBDD77-F798-4B43-9741-FFC1054CCD0C}"/>
    <dgm:cxn modelId="{84B780C9-B187-4D16-85FD-FC62E093ABA9}" type="presOf" srcId="{C4EBDD77-F798-4B43-9741-FFC1054CCD0C}" destId="{BD2E089E-565A-4D0F-9C4C-E6F36C4D9A7A}" srcOrd="0" destOrd="0" presId="urn:microsoft.com/office/officeart/2005/8/layout/radial6"/>
    <dgm:cxn modelId="{EB56FFCA-2F79-4BB5-A906-C2757740C90A}" type="presOf" srcId="{138CEF68-2F68-4E6C-BADB-63C505D81664}" destId="{7D8B800C-C5FD-4007-870C-519A3F164726}" srcOrd="0" destOrd="0" presId="urn:microsoft.com/office/officeart/2005/8/layout/radial6"/>
    <dgm:cxn modelId="{D00FE3CB-E2E4-475E-890E-96C030DFF139}" srcId="{138CEF68-2F68-4E6C-BADB-63C505D81664}" destId="{405B8E9E-1E0F-41E4-BDA2-DC6FA20A3A67}" srcOrd="0" destOrd="0" parTransId="{8B42043B-E2E9-4CA2-A7EA-DA6DA9976B81}" sibTransId="{BE64D03E-DE8A-477D-BDF6-81F91B0ABE29}"/>
    <dgm:cxn modelId="{2D1A7BBB-33F7-4F86-B9F1-A0F41D72B9F1}" type="presParOf" srcId="{7D8B800C-C5FD-4007-870C-519A3F164726}" destId="{E494D450-A2F6-422E-BA23-1B2A697FCFCC}" srcOrd="0" destOrd="0" presId="urn:microsoft.com/office/officeart/2005/8/layout/radial6"/>
    <dgm:cxn modelId="{CB9D8D89-C891-4B5C-8AFE-B80F1AE2CC6B}" type="presParOf" srcId="{7D8B800C-C5FD-4007-870C-519A3F164726}" destId="{6D0CC6F4-32F9-48FF-9DAD-BAAC8E6F3404}" srcOrd="1" destOrd="0" presId="urn:microsoft.com/office/officeart/2005/8/layout/radial6"/>
    <dgm:cxn modelId="{9AD904CB-9357-41B6-8333-0EF2B7F260EA}" type="presParOf" srcId="{7D8B800C-C5FD-4007-870C-519A3F164726}" destId="{AD919531-8B46-47FD-9D96-76D961313CDC}" srcOrd="2" destOrd="0" presId="urn:microsoft.com/office/officeart/2005/8/layout/radial6"/>
    <dgm:cxn modelId="{62FD3BAC-47F2-4C8B-A8D0-A2199B9B653A}" type="presParOf" srcId="{7D8B800C-C5FD-4007-870C-519A3F164726}" destId="{BC243588-103E-4982-9100-4FFF2E0CFB94}" srcOrd="3" destOrd="0" presId="urn:microsoft.com/office/officeart/2005/8/layout/radial6"/>
    <dgm:cxn modelId="{65AEBF88-9279-4CDB-88C8-F39E1FE9FF51}" type="presParOf" srcId="{7D8B800C-C5FD-4007-870C-519A3F164726}" destId="{6840A7D5-B250-48EA-87C8-59746962C714}" srcOrd="4" destOrd="0" presId="urn:microsoft.com/office/officeart/2005/8/layout/radial6"/>
    <dgm:cxn modelId="{02C6CDCB-50BE-4091-8F0C-B6CE9DAD7052}" type="presParOf" srcId="{7D8B800C-C5FD-4007-870C-519A3F164726}" destId="{A6D8C20E-A096-4FB2-8A0C-431E35AE2815}" srcOrd="5" destOrd="0" presId="urn:microsoft.com/office/officeart/2005/8/layout/radial6"/>
    <dgm:cxn modelId="{F5AEE705-14C3-4955-8BEA-F1A62A851B78}" type="presParOf" srcId="{7D8B800C-C5FD-4007-870C-519A3F164726}" destId="{F11AC70B-D4C6-4B7B-8516-6201A1B10265}" srcOrd="6" destOrd="0" presId="urn:microsoft.com/office/officeart/2005/8/layout/radial6"/>
    <dgm:cxn modelId="{693F3B63-EF50-43FD-A2D8-2F0191BEF6E9}" type="presParOf" srcId="{7D8B800C-C5FD-4007-870C-519A3F164726}" destId="{89A387C5-911E-4860-9771-30893B2B78FA}" srcOrd="7" destOrd="0" presId="urn:microsoft.com/office/officeart/2005/8/layout/radial6"/>
    <dgm:cxn modelId="{C62F2ED8-7C22-45BD-92D5-ECFB84DED0B3}" type="presParOf" srcId="{7D8B800C-C5FD-4007-870C-519A3F164726}" destId="{9F4DA7B0-BBF5-4AE2-A0F8-74315525E76B}" srcOrd="8" destOrd="0" presId="urn:microsoft.com/office/officeart/2005/8/layout/radial6"/>
    <dgm:cxn modelId="{2DD58196-E8CF-4F72-9E4E-E8556F97F30B}" type="presParOf" srcId="{7D8B800C-C5FD-4007-870C-519A3F164726}" destId="{BD2E089E-565A-4D0F-9C4C-E6F36C4D9A7A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22629-E811-46F6-B8C3-3C50FD894F55}">
      <dsp:nvSpPr>
        <dsp:cNvPr id="0" name=""/>
        <dsp:cNvSpPr/>
      </dsp:nvSpPr>
      <dsp:spPr>
        <a:xfrm>
          <a:off x="0" y="170342"/>
          <a:ext cx="12192000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b="1" i="0" kern="1200"/>
            <a:t>Pyspark Functions| Split</a:t>
          </a:r>
          <a:endParaRPr lang="en-IN" sz="6500" kern="1200"/>
        </a:p>
      </dsp:txBody>
      <dsp:txXfrm>
        <a:off x="76105" y="246447"/>
        <a:ext cx="12039790" cy="1406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E089E-565A-4D0F-9C4C-E6F36C4D9A7A}">
      <dsp:nvSpPr>
        <dsp:cNvPr id="0" name=""/>
        <dsp:cNvSpPr/>
      </dsp:nvSpPr>
      <dsp:spPr>
        <a:xfrm>
          <a:off x="3274689" y="846074"/>
          <a:ext cx="5642620" cy="5642620"/>
        </a:xfrm>
        <a:prstGeom prst="blockArc">
          <a:avLst>
            <a:gd name="adj1" fmla="val 9000000"/>
            <a:gd name="adj2" fmla="val 16200000"/>
            <a:gd name="adj3" fmla="val 4642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AC70B-D4C6-4B7B-8516-6201A1B10265}">
      <dsp:nvSpPr>
        <dsp:cNvPr id="0" name=""/>
        <dsp:cNvSpPr/>
      </dsp:nvSpPr>
      <dsp:spPr>
        <a:xfrm>
          <a:off x="3274689" y="846074"/>
          <a:ext cx="5642620" cy="5642620"/>
        </a:xfrm>
        <a:prstGeom prst="blockArc">
          <a:avLst>
            <a:gd name="adj1" fmla="val 1800000"/>
            <a:gd name="adj2" fmla="val 9000000"/>
            <a:gd name="adj3" fmla="val 4642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43588-103E-4982-9100-4FFF2E0CFB94}">
      <dsp:nvSpPr>
        <dsp:cNvPr id="0" name=""/>
        <dsp:cNvSpPr/>
      </dsp:nvSpPr>
      <dsp:spPr>
        <a:xfrm>
          <a:off x="3274689" y="846074"/>
          <a:ext cx="5642620" cy="5642620"/>
        </a:xfrm>
        <a:prstGeom prst="blockArc">
          <a:avLst>
            <a:gd name="adj1" fmla="val 16200000"/>
            <a:gd name="adj2" fmla="val 180000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4D450-A2F6-422E-BA23-1B2A697FCFCC}">
      <dsp:nvSpPr>
        <dsp:cNvPr id="0" name=""/>
        <dsp:cNvSpPr/>
      </dsp:nvSpPr>
      <dsp:spPr>
        <a:xfrm>
          <a:off x="4796730" y="2368115"/>
          <a:ext cx="2598539" cy="25985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i="0" kern="1200"/>
            <a:t>Pyspark Functions| Split </a:t>
          </a:r>
          <a:r>
            <a:rPr lang="en-IN" sz="3000" b="1" kern="1200"/>
            <a:t>3 methods</a:t>
          </a:r>
          <a:endParaRPr lang="en-IN" sz="3000" kern="1200"/>
        </a:p>
      </dsp:txBody>
      <dsp:txXfrm>
        <a:off x="5177277" y="2748662"/>
        <a:ext cx="1837445" cy="1837445"/>
      </dsp:txXfrm>
    </dsp:sp>
    <dsp:sp modelId="{6D0CC6F4-32F9-48FF-9DAD-BAAC8E6F3404}">
      <dsp:nvSpPr>
        <dsp:cNvPr id="0" name=""/>
        <dsp:cNvSpPr/>
      </dsp:nvSpPr>
      <dsp:spPr>
        <a:xfrm>
          <a:off x="5186511" y="2069"/>
          <a:ext cx="1818977" cy="18189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/>
            <a:t>Split Column using withColumn()</a:t>
          </a:r>
          <a:endParaRPr lang="en-IN" sz="1700" kern="1200"/>
        </a:p>
      </dsp:txBody>
      <dsp:txXfrm>
        <a:off x="5452894" y="268452"/>
        <a:ext cx="1286211" cy="1286211"/>
      </dsp:txXfrm>
    </dsp:sp>
    <dsp:sp modelId="{6840A7D5-B250-48EA-87C8-59746962C714}">
      <dsp:nvSpPr>
        <dsp:cNvPr id="0" name=""/>
        <dsp:cNvSpPr/>
      </dsp:nvSpPr>
      <dsp:spPr>
        <a:xfrm>
          <a:off x="7573127" y="4135809"/>
          <a:ext cx="1818977" cy="1818977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/>
            <a:t>Split Column using Select()</a:t>
          </a:r>
          <a:endParaRPr lang="en-IN" sz="1700" kern="1200"/>
        </a:p>
      </dsp:txBody>
      <dsp:txXfrm>
        <a:off x="7839510" y="4402192"/>
        <a:ext cx="1286211" cy="1286211"/>
      </dsp:txXfrm>
    </dsp:sp>
    <dsp:sp modelId="{89A387C5-911E-4860-9771-30893B2B78FA}">
      <dsp:nvSpPr>
        <dsp:cNvPr id="0" name=""/>
        <dsp:cNvSpPr/>
      </dsp:nvSpPr>
      <dsp:spPr>
        <a:xfrm>
          <a:off x="2799895" y="4135809"/>
          <a:ext cx="1818977" cy="1818977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b="1" i="0" kern="1200"/>
            <a:t>Split with Regular Expression</a:t>
          </a:r>
          <a:endParaRPr lang="en-IN" sz="1700" kern="1200"/>
        </a:p>
      </dsp:txBody>
      <dsp:txXfrm>
        <a:off x="3066278" y="4402192"/>
        <a:ext cx="1286211" cy="1286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3:51.0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187 0 24575,'20'2'0,"1"1"0,0 1 0,-1 0 0,0 2 0,0 0 0,0 2 0,-1 0 0,0 0 0,29 20 0,-43-25 0,1 0 0,-1 1 0,0-1 0,0 1 0,-1 0 0,1 1 0,-1-1 0,0 1 0,0 0 0,6 9 0,-10-12 0,1-1 0,0 1 0,-1-1 0,1 1 0,-1 0 0,1-1 0,-1 1 0,0 0 0,0-1 0,0 1 0,0 0 0,0-1 0,0 1 0,0 0 0,-1 0 0,1-1 0,-1 3 0,0-2 0,0 0 0,-1 0 0,1 1 0,-1-1 0,1 0 0,-1-1 0,0 1 0,0 0 0,0 0 0,0-1 0,0 1 0,0-1 0,0 0 0,-5 3 0,-3 0 0,1 0 0,-1-1 0,-1 0 0,1-1 0,0 0 0,-1 0 0,-15 0 0,-79-6 0,43 1 0,12 2 0,-79 1 0,174-7 0,69-21 0,32-5 0,-12 21 0,-134 12 0,0 0 0,0 1 0,0-1 0,0 0 0,0 0 0,0 0 0,0 0 0,0 0 0,0 0 0,0 1 0,0-1 0,0 0 0,0 0 0,0 0 0,0 0 0,0 0 0,0 0 0,0 0 0,0 1 0,0-1 0,0 0 0,0 0 0,0 0 0,0 0 0,1 0 0,-1 0 0,0 0 0,0 0 0,0 1 0,0-1 0,0 0 0,0 0 0,0 0 0,1 0 0,-29 10 0,-44 11 0,71-21 0,-24 9 0,1 1 0,0 1 0,-32 20 0,28-16 0,-47 21 0,64-29 0,21-3 0,35-3 0,-37-1 0,98 3 0,175 28 0,150 14 0,-366-36-1365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4:55.2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281 706 24575,'-10'-19'0,"0"1"0,1-2 0,1 1 0,-9-35 0,9 25 0,-17-36 0,-87-144 0,111 206 0,-1 0 0,0 0 0,0 0 0,1 0 0,-2 0 0,1 1 0,0-1 0,0 1 0,-1-1 0,0 1 0,-5-4 0,8 6 0,-1 0 0,1 0 0,-1 0 0,0 0 0,1 0 0,-1-1 0,1 1 0,-1 0 0,0 0 0,1 1 0,-1-1 0,0 0 0,1 0 0,-1 0 0,1 0 0,-1 0 0,0 1 0,1-1 0,-1 0 0,1 0 0,-1 1 0,1-1 0,-1 1 0,0-1 0,-1 2 0,1 0 0,-1 0 0,1 0 0,-1 0 0,1 1 0,0-1 0,0 0 0,0 1 0,-1 2 0,-3 11 0,0 0 0,1 0 0,1 0 0,1 0 0,0 1 0,1-1 0,1 1 0,2 19 0,-1-25 0,1 0 0,0 0 0,1 0 0,0 0 0,0 0 0,1-1 0,1 0 0,-1 0 0,2 0 0,0 0 0,0-1 0,0 0 0,11 11 0,0-3 0,-9-11 0,-1 1 0,-1 0 0,1 1 0,-1-1 0,0 1 0,-1 0 0,0 1 0,5 10 0,-9-17 0,5 14 0,1 0 0,1 0 0,0 0 0,15 19 0,-20-30 0,2 0 0,-1-1 0,0 0 0,1 0 0,0 0 0,0 0 0,0-1 0,1 0 0,-1 0 0,1 0 0,-1-1 0,1 1 0,0-2 0,0 1 0,0-1 0,8 2 0,33 0 0,1-1 0,0-2 0,52-8 0,-72 5 0,0-2 0,-1-1 0,0-1 0,0-2 0,-1 0 0,0-2 0,0-1 0,30-19 0,-38 20 0,0-1 0,-1-1 0,0 0 0,-1-1 0,-1-1 0,0-1 0,-1 0 0,-1-1 0,0 0 0,-1-1 0,14-30 0,-18 26 0,-1 0 0,-2-1 0,0 0 0,-1 0 0,1-45 0,4-23 0,0 39 0,-3 28 0,-2 0 0,-1 0 0,-1-1 0,-1-29 0,-1 52 0,0-1 0,0 1 0,0 0 0,-1-1 0,1 1 0,-1 0 0,0 0 0,1-1 0,-1 1 0,0 0 0,0 0 0,-1 0 0,1 0 0,0 0 0,-1 0 0,1 0 0,-1 1 0,1-1 0,-1 1 0,0-1 0,0 1 0,0-1 0,-2 0 0,0 0 0,0 1 0,0 0 0,0 0 0,0 1 0,0-1 0,0 1 0,0 0 0,0 0 0,0 0 0,0 0 0,0 1 0,-5 1 0,-7 2 0,1 1 0,-1 1 0,1 0 0,1 1 0,-25 15 0,19-8 0,-26 25 0,38-30 0,-1-1 0,-1 0 0,1 0 0,-1-1 0,0 0 0,-1-1 0,0 0 0,0-1 0,0 0 0,-21 6 0,2-7 0,-49 3 0,48-6 0,-52 9 0,73-8 0,1 1 0,-1-1 0,1 2 0,0-1 0,0 1 0,1 1 0,-1 0 0,1 0 0,-13 10 0,4 0 0,6-7 0,0 1 0,2 1 0,-15 16 0,21-22 0,0 1 0,0 0 0,0 0 0,1 0 0,0 1 0,0-1 0,0 0 0,0 1 0,1 0 0,0-1 0,1 1 0,-1 5 0,0 10 0,0 0 0,-2 0 0,-4 21 0,4-34 0,1 0 0,-2 0 0,1 0 0,-1-1 0,0 1 0,0-1 0,-1 0 0,0 0 0,0-1 0,-10 10 0,-11 7 0,21-19 0,1-1 0,-1 1 0,0 0 0,1 1 0,0-1 0,0 1 0,1 0 0,-1-1 0,1 2 0,0-1 0,0 0 0,1 1 0,-1-1 0,1 1 0,1 0 0,-3 7 0,1 26 0,2-1 0,4 46 0,-2-41 0,0-54 0,0 0 0,1-1 0,0 1 0,0 0 0,1 0 0,1 0 0,8-19 0,-9 23 0,1-1 0,0 1 0,1-1 0,-1 1 0,1 1 0,1-1 0,-1 1 0,1 0 0,0 0 0,0 0 0,1 1 0,0 0 0,8-5 0,3 3 0,-1 1 0,1 1 0,0 1 0,33-5 0,-27 6 0,47-14 0,-63 15 0,-1-1 0,0 0 0,0 0 0,-1-1 0,1 0 0,-1 0 0,1-1 0,-1 1 0,-1-1 0,9-10 0,-3 1 76,-1-1 0,0-1-1,8-18 1,-13 23-227,0 0-1,1 1 0,0 0 1,0 0-1,1 0 0,1 1 1,-1 0-1,2 0 0,-1 1 1,11-8-1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00.1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0 353 24575,'14'250'0,"-1"-41"0,-14 8 0,3 76 0,-2-291 0,0 0 0,0-1 0,0 1 0,0 0 0,1-1 0,-1 1 0,0 0 0,1 0 0,-1-1 0,1 1 0,0-1 0,0 1 0,0 0 0,-1-1 0,1 0 0,1 1 0,-1-1 0,0 0 0,0 1 0,0-1 0,1 0 0,-1 0 0,3 2 0,-1-2 0,0 0 0,0-1 0,0 1 0,0-1 0,0 1 0,0-1 0,0 0 0,0 0 0,-1 0 0,1-1 0,0 1 0,0-1 0,3 0 0,10-4 0,1-1 0,-2-1 0,29-16 0,-24 11 0,-1 0 0,0-1 0,0-1 0,17-18 0,-28 24 0,0 0 0,-1 0 0,0-1 0,-1 0 0,0-1 0,0 1 0,-1-1 0,0 0 0,-1-1 0,6-17 0,-2-22 0,-1 0 0,-2 0 0,-3 0 0,-6-78 0,4 124 0,-1-1 0,1 0 0,-1 1 0,0-1 0,-1 0 0,1 1 0,-1-1 0,0 1 0,0 0 0,0 0 0,0 0 0,-1 0 0,0 0 0,1 0 0,-6-4 0,-7-12 0,9 10 0,0 0 0,0-1 0,1 0 0,1 0 0,0 0 0,0 0 0,1-1 0,-2-16 0,-7-103 0,11 105 0,-2-349 0,3 371 0,0 0 0,0 1 0,1-1 0,-1 0 0,1 0 0,-1 1 0,1-1 0,0 0 0,1 1 0,-1-1 0,3-4 0,-4 8 0,1 0 0,-1 0 0,0 0 0,1 0 0,-1 0 0,1 1 0,-1-1 0,0 0 0,1 0 0,-1 0 0,0 0 0,1 0 0,-1 0 0,0 1 0,1-1 0,-1 0 0,0 0 0,1 0 0,-1 1 0,0-1 0,1 0 0,-1 0 0,0 1 0,0-1 0,0 0 0,1 1 0,-1-1 0,0 0 0,0 1 0,0-1 0,0 0 0,1 1 0,-1-1 0,0 1 0,0-1 0,0 0 0,0 1 0,0-1 0,0 1 0,8 22 0,-7-19 0,6 12 0,0 0 0,1-1 0,1 0 0,0 0 0,22 26 0,66 61 0,-81-86 0,18 13 0,-27-23 0,0 0 0,0 0 0,0 0 0,-1 0 0,0 1 0,0 0 0,-1 1 0,0-1 0,5 11 0,0 10 0,-1 0 0,-2 1 0,0 0 0,-2 0 0,2 59 0,-5-54 0,1 1 0,2-1 0,1 0 0,14 43 0,24 28 0,9 28 0,-46-111 0,-1 1 0,-1 0 0,-1 0 0,1 30 0,-4-34 0,1 5 0,-4 45 0,2-64 0,0 0 0,-1 0 0,0 0 0,0 0 0,-1 0 0,1 0 0,-1 0 0,0-1 0,-1 1 0,1-1 0,-1 1 0,1-1 0,-1 0 0,-1 0 0,-3 4 0,6-7 0,0 0 0,0 0 0,0 0 0,0-1 0,0 1 0,0 0 0,-1-1 0,1 1 0,0-1 0,0 1 0,0-1 0,-1 0 0,1 1 0,0-1 0,0 0 0,-1 0 0,1 0 0,0 0 0,-1 0 0,1 0 0,0 0 0,0-1 0,-1 1 0,1 0 0,0-1 0,-2 0 0,0-1 0,0 0 0,1 0 0,-1 0 0,0 0 0,1 0 0,0-1 0,-1 1 0,1-1 0,0 0 0,-2-2 0,-3-8 0,1 1 0,0-1 0,0 0 0,-4-16 0,1-9 0,1 0 0,2 0 0,-2-48 0,11-120 0,0 180 0,1 0 0,1 0 0,2 0 0,0 1 0,2 0 0,1 0 0,22-41 0,12-7 0,55-71 0,-83 121 0,-8 13 0,0 1 0,0 0 0,0 0 0,1 0 0,1 1 0,-1 1 0,1-1 0,13-6 0,-19 12 0,0 0 0,0 0 0,1 0 0,-1 0 0,0 1 0,1-1 0,-1 1 0,1 0 0,-1 1 0,1-1 0,-1 1 0,1 0 0,0 0 0,-1 0 0,1 1 0,-1 0 0,1 0 0,-1 0 0,1 0 0,-1 1 0,0-1 0,1 1 0,-1 0 0,5 4 0,-5-3 0,0 0 0,0 0 0,0 1 0,-1 0 0,1 0 0,-1 0 0,0 0 0,0 0 0,0 1 0,-1-1 0,0 1 0,0 0 0,3 6 0,-3-2 0,0 0 0,-1 0 0,1 0 0,-2 1 0,1-1 0,-1 0 0,-2 10 0,-1 4 0,-2 0 0,0 1 0,-2-1 0,-18 42 0,4-23 62,-1 0 0,-42 56 0,8-14-1613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03.7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545 659 24575,'-1'-9'0,"0"-1"0,-1 1 0,0 0 0,-1 0 0,0 0 0,0 0 0,-1 1 0,0-1 0,-1 1 0,-7-11 0,0-2 0,-39-67 0,-101-133 0,130 195 0,-27-25 0,48 49 0,0 1 0,-1-1 0,1 1 0,0 0 0,-1 0 0,1 0 0,0 0 0,-1 0 0,1 0 0,-1 0 0,0 0 0,1 1 0,-1-1 0,0 1 0,1-1 0,-1 1 0,0-1 0,1 1 0,-1 0 0,0 0 0,0 0 0,1 0 0,-3 0 0,2 2 0,-1-1 0,1 1 0,0-1 0,0 1 0,0 0 0,1 0 0,-1 0 0,0 0 0,1 0 0,-1 0 0,1 0 0,0 1 0,-1-1 0,1 0 0,-1 4 0,-12 32 0,1 0 0,-13 68 0,-6 20 0,-19 51 0,45-153 0,2 0 0,1 0 0,2 0 0,0 0 0,3 37 0,-2-60 0,0 0 0,0 0 0,1 0 0,-1 0 0,0 0 0,1 0 0,-1 1 0,0-1 0,1 0 0,-1 0 0,1 0 0,0-1 0,-1 1 0,1 0 0,0 0 0,-1 0 0,1 0 0,0-1 0,0 1 0,0 0 0,0-1 0,0 1 0,0 0 0,1 0 0,1 0 0,0-1 0,-1 1 0,1-1 0,-1 0 0,1 0 0,0 0 0,-1 0 0,1 0 0,0 0 0,3-1 0,6-3 0,0 1 0,1-2 0,13-6 0,-24 10 0,17-7 0,-1-1 0,0-1 0,0 0 0,-1-1 0,-1-1 0,0 0 0,0-1 0,-1-1 0,-1-1 0,16-21 0,-7 3 0,4-7 0,-2 0 0,25-52 0,50-93 0,-34 69 0,-41 63 0,-20 40 0,0 0 0,1 1 0,0 0 0,1 1 0,0-1 0,18-19 0,-24 30 0,-1 0 0,1 0 0,0 0 0,0 0 0,0 0 0,0 0 0,0 0 0,0 0 0,0 1 0,0-1 0,0 0 0,1 1 0,-1-1 0,0 1 0,0-1 0,1 1 0,-1-1 0,0 1 0,1 0 0,-1 0 0,0 0 0,1 0 0,-1 0 0,0 0 0,1 0 0,-1 0 0,0 0 0,0 1 0,1-1 0,-1 1 0,0-1 0,0 1 0,1-1 0,-1 1 0,0-1 0,0 1 0,0 0 0,0 0 0,0 0 0,0 0 0,0 0 0,0 0 0,0 0 0,0 0 0,-1 0 0,2 1 0,4 8 0,-1 0 0,0 1 0,-1-1 0,5 19 0,-3-12 0,28 93 0,-5 1 0,22 163 0,-50-264 0,1-1 0,-2 1 0,1 0 0,-1 1 0,-1-1 0,0 0 0,0-1 0,-1 1 0,0 0 0,-1 0 0,0-1 0,0 1 0,-1-1 0,0 0 0,-1 0 0,0 0 0,0-1 0,-11 13 0,9-12 0,0-1 0,0 0 0,-1-1 0,0 0 0,0 0 0,-1-1 0,0 0 0,0 0 0,0-1 0,-19 8 0,12-8 0,1-1 0,-1 0 0,0-1 0,0-1 0,0 0 0,-29-2 0,-244-5-1365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09.34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271 218 24575,'0'36'0,"-1"-10"0,2 0 0,6 48 0,-5-65 0,0 0 0,0-1 0,1 1 0,1-1 0,-1 0 0,1 0 0,1 0 0,-1 0 0,2-1 0,-1 1 0,1-1 0,7 7 0,6 3 0,1 0 0,1-1 0,1-2 0,0 0 0,1-1 0,38 16 0,-20-13 0,0-2 0,1-2 0,50 8 0,-82-18 0,1 0 0,0-1 0,-1 0 0,1-1 0,0 0 0,11-2 0,-17 1 0,-1 0 0,1-1 0,-1 1 0,1-1 0,-1 0 0,0 0 0,0-1 0,0 1 0,0-1 0,0 0 0,0 0 0,-1 0 0,1 0 0,-1-1 0,0 1 0,3-6 0,4-6 0,-1 0 0,-1 0 0,-1-1 0,0 0 0,-1-1 0,0 1 0,5-30 0,10-126 0,-19 151 0,1-10 0,0 3 0,0-33 0,-3 55 0,-1 0 0,1 0 0,-1 0 0,0 0 0,0 1 0,-1-1 0,1 0 0,-1 1 0,0-1 0,-1 1 0,-4-9 0,4 11 0,0 0 0,0 1 0,0-1 0,0 0 0,0 1 0,-1 0 0,1 0 0,-1 0 0,0 0 0,1 0 0,-1 1 0,0 0 0,0-1 0,0 2 0,0-1 0,0 0 0,-6 0 0,-10 1 0,1 0 0,-29 4 0,14-1 0,-431 4 0,386-7 0,71 0 0,-1 0 0,1-1 0,0 1 0,-1-1 0,1-1 0,0 0 0,0 0 0,0-1 0,0 1 0,0-2 0,0 1 0,1-1 0,-12-8 0,18 12 0,0-1 0,0 1 0,0-1 0,0 1 0,1-1 0,-1 0 0,0 1 0,0-1 0,1 0 0,-1 1 0,0-1 0,1 0 0,-1 0 0,0 0 0,1 0 0,0 1 0,-1-1 0,1 0 0,-1 0 0,1 0 0,0 0 0,0 0 0,-1 0 0,1-1 0,1 1 0,-1 0 0,1 1 0,0-1 0,-1 0 0,1 1 0,0-1 0,0 1 0,0-1 0,-1 1 0,1 0 0,0-1 0,0 1 0,0 0 0,0-1 0,0 1 0,0 0 0,0 0 0,0 0 0,-1 0 0,2 0 0,10-1 0,-1 1 0,0 1 0,14 2 0,10 5 0,-2 1 0,1 2 0,-1 1 0,-1 2 0,0 1 0,-1 1 0,42 31 0,-69-44 0,0 0 0,0 0 0,0 0 0,-1 1 0,0-1 0,1 1 0,-2 0 0,1 0 0,0 1 0,-1-1 0,1 0 0,-1 1 0,-1-1 0,1 1 0,-1 0 0,1 0 0,-1-1 0,-1 1 0,1 0 0,0 8 0,-2 7 0,0 1 0,-2-1 0,-8 35 0,6-30 0,3-19 0,0 1 0,-1 0 0,1-1 0,-1 0 0,-1 0 0,1 0 0,-1 0 0,0 0 0,0-1 0,-1 0 0,0 1 0,-8 6 0,-10 6 0,-42 27 0,24-18 0,9-4 0,-10 8 0,-2-1 0,-1-2 0,-83 38 0,100-49 0,23-9 0,22-6 0,5-5 0,0-1 0,0-1 0,-1 0 0,40-17 0,83-47 0,-82 38 0,-35 18-1365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14.68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368 784 24575,'1'-112'0,"1"25"0,-16-159 0,13 238 0,0 1 0,-1-1 0,0 1 0,0 0 0,-1-1 0,0 1 0,0 1 0,-7-12 0,7 14 0,-1 0 0,1 0 0,-1 0 0,0 0 0,0 1 0,-1-1 0,1 1 0,-1 0 0,0 1 0,1-1 0,-1 1 0,-10-4 0,0 1 0,-7-3 0,-1 0 0,1 2 0,-43-6 0,61 12 0,0 0 0,1 0 0,-1 1 0,1-1 0,-1 1 0,1 0 0,-1 0 0,1 0 0,-1 1 0,1-1 0,0 1 0,0 0 0,0 0 0,0 0 0,0 0 0,0 0 0,0 1 0,1-1 0,-1 1 0,1 0 0,0 0 0,0 0 0,0 0 0,0 0 0,0 0 0,1 0 0,-2 4 0,-3 8 0,1-1 0,1 1 0,0 0 0,-4 30 0,3 16 0,1 0 0,4 1 0,8 75 0,-7-131 0,1 1 0,-1-1 0,1 1 0,1-1 0,-1 1 0,1-1 0,0 0 0,6 8 0,35 44 0,-15-22 0,-8-6 0,-10-13 0,1-1 0,21 23 0,-29-34 0,0-1 0,1-1 0,0 1 0,-1-1 0,1 1 0,1-1 0,-1-1 0,0 1 0,1-1 0,-1 0 0,1 0 0,-1-1 0,8 2 0,-4-2 0,1 0 0,-1-1 0,0 0 0,0-1 0,0 0 0,0 0 0,0-1 0,0 0 0,0 0 0,0-1 0,-1 0 0,1-1 0,-1 0 0,0 0 0,0-1 0,0 0 0,-1 0 0,0-1 0,7-6 0,-5 3 0,-1-1 0,0 0 0,0 0 0,-1 0 0,-1-1 0,0 0 0,0 0 0,-1-1 0,-1 0 0,1 0 0,-2 0 0,0 0 0,2-18 0,0-33 0,-6-116 0,-1 127 0,3 40 0,-1-1 0,2 0 0,0 1 0,0-1 0,1 1 0,0 0 0,1 0 0,1 0 0,0 0 0,0 1 0,9-12 0,9-12 0,55-63 0,-62 79 0,7-8 0,1 1 0,31-26 0,-52 50 0,-1 0 0,1 0 0,0 0 0,0 0 0,0 0 0,0 0 0,0 1 0,0-1 0,0 1 0,0 0 0,0 0 0,1 0 0,-1 1 0,0-1 0,6 0 0,-8 2 0,1 0 0,0-1 0,0 1 0,0 0 0,0 0 0,-1 0 0,1 0 0,0 0 0,-1 1 0,1-1 0,-1 1 0,0-1 0,1 1 0,-1-1 0,0 1 0,0-1 0,0 1 0,0 0 0,0 0 0,0 0 0,0 0 0,-1-1 0,1 1 0,-1 0 0,1 4 0,5 26 0,-1 0 0,-2 1 0,-1-1 0,-1 1 0,-7 53 0,2 36 0,14-38 0,-6-63 0,-1-1 0,0 0 0,-2 1 0,-2 32 0,1-48 0,-1-1 0,0 1 0,0 0 0,0-1 0,0 1 0,-1-1 0,0 0 0,0 1 0,0-1 0,-1 0 0,1 0 0,-1-1 0,0 1 0,0 0 0,0-1 0,0 0 0,-1 1 0,0-1 0,1-1 0,-1 1 0,0-1 0,0 1 0,0-1 0,-8 3 0,-43 8 0,41-11 0,0 1 0,-24 9 0,34-11 0,1 0 0,-1 1 0,1 0 0,0 0 0,0 0 0,0 0 0,0 0 0,1 1 0,-1-1 0,0 1 0,1-1 0,0 1 0,-1 0 0,1 0 0,-2 5 0,0 3 0,0-1 0,1 1 0,1 0 0,0 0 0,0 0 0,1 0 0,0 0 0,1 0 0,0 1 0,3 16 0,3 6 0,1-1 0,12 36 0,-17-63 0,9 32 0,26 57 0,-32-86 0,-1 0 0,2 0 0,-1 0 0,1-1 0,0 0 0,1 0 0,0 0 0,0-1 0,0 0 0,1 0 0,13 8 0,-20-14-39,0 0 0,0-1 0,0 1 0,0 0 0,1-1 0,-1 1 0,0 0 0,0-1 0,1 0 0,-1 1 0,0-1 0,1 0 0,-1 1 0,0-1 0,1 0 0,-1 0 0,1 0 0,-1 0 0,0-1 0,1 1 0,-1 0 0,0 0 0,1-1 0,-1 1 0,0-1 0,0 1 0,1-1 0,-1 0 0,0 1 0,0-1 0,0 0 0,0 0 0,0 0 0,2-1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16.9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17.44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22.0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61 56 24575,'-3'2'0,"-1"1"0,1-1 0,0 1 0,-1 0 0,1 0 0,0 0 0,1 0 0,-1 1 0,1-1 0,-1 1 0,1-1 0,0 1 0,0 0 0,1 0 0,-1 0 0,1 0 0,0 0 0,0 0 0,-1 5 0,0 11 0,-1 1 0,2 34 0,1-36 0,3 215 0,-4 117 0,-7-262 0,8-88 0,-1 0 0,1-1 0,0 1 0,0 0 0,0 0 0,0-1 0,0 1 0,0 0 0,0 0 0,0-1 0,0 1 0,0 0 0,1-1 0,-1 1 0,0 0 0,0 0 0,1-1 0,-1 1 0,0 0 0,1-1 0,-1 1 0,1-1 0,0 2 0,9-11 0,11-28 0,17-50 0,46-167 0,-63 183 0,-10 26 0,-1-1 0,-2 1 0,-3-2 0,1-52 0,-6 85 0,2 0 0,0 1 0,0-1 0,1 1 0,1-1 0,6-13 0,-8 21 0,0 1 0,1 0 0,-1 0 0,1 0 0,0 1 0,0-1 0,1 1 0,-1 0 0,1 0 0,0 0 0,0 0 0,1 0 0,-1 1 0,1 0 0,-1 0 0,1 0 0,10-4 0,-9 5 0,0 1 0,1-1 0,-1 1 0,1 0 0,-1 0 0,1 1 0,0-1 0,-1 2 0,11 0 0,-13 0 0,-1 0 0,1 0 0,-1 1 0,1-1 0,-1 1 0,0-1 0,1 1 0,-1 0 0,0 0 0,0 1 0,0-1 0,-1 1 0,1-1 0,-1 1 0,1 0 0,-1 0 0,0 0 0,3 5 0,4 11 0,-1-1 0,0 1 0,-2 1 0,0-1 0,-1 1 0,-1 0 0,-1 0 0,-1 0 0,0 1 0,-2-1 0,-2 25 0,-3 486 0,5-502 0,1 1 0,3-20 0,1-20 0,6-39 0,-2-1 0,4-80 0,-7 61 0,44-423 0,-43 392 0,-7 100 0,0 0 0,0 1 0,1-1 0,-1 1 0,0-1 0,0 0 0,1 1 0,-1-1 0,0 0 0,0 1 0,1-1 0,-1 0 0,0 1 0,1-1 0,-1 0 0,1 0 0,-1 1 0,0-1 0,1 0 0,-1 0 0,1 0 0,-1 1 0,0-1 0,1 0 0,-1 0 0,1 0 0,-1 0 0,1 0 0,-1 0 0,0 0 0,1 0 0,-1 0 0,1 0 0,-1 0 0,1 0 0,-1-1 0,1 1 0,-1 0 0,0 0 0,1 0 0,-1-1 0,0 1 0,1 0 0,-1 0 0,1-1 0,-1 1 0,0 0 0,1-1 0,-1 1 0,0 0 0,0-1 0,1 1 0,-1 0 0,0-1 0,0 1 0,0-1 0,1 1 0,-1 0 0,0-1 0,0 1 0,0-1 0,0 1 0,0-1 0,0 1 0,0 0 0,0-1 0,0 0 0,19 37 0,-8 10 0,-1-1 0,6 79 0,-8-58 0,7 88-1365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26.27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699 346 24575,'-3'-4'0,"1"0"0,-1-1 0,1 1 0,0-1 0,1 1 0,-1-1 0,1 1 0,0-1 0,0 0 0,0 0 0,1 0 0,0-7 0,-3-13 0,-5-15 0,0 1 0,-27-71 0,33 106 0,0 0 0,0 0 0,0 0 0,-1 1 0,1-1 0,-1 1 0,0-1 0,0 1 0,0 0 0,-1 0 0,1 0 0,-1 1 0,0-1 0,1 1 0,-1 0 0,0 0 0,0 0 0,-1 1 0,1-1 0,0 1 0,0 0 0,-7-1 0,-7 1 0,0 0 0,0 1 0,0 1 0,-22 3 0,10-1 0,-8 2 0,-1 1 0,1 2 0,1 1 0,-1 2 0,-43 19 0,74-26 0,0 0 0,0 0 0,0 1 0,1 0 0,0 0 0,0 0 0,0 1 0,0 0 0,1 0 0,0 0 0,1 1 0,-1-1 0,1 1 0,0 0 0,1 1 0,-1-1 0,-1 9 0,-3 9 0,2-1 0,1 1 0,1 1 0,-1 29 0,6-39 0,1 1 0,0-1 0,1 0 0,1 0 0,0 0 0,1-1 0,14 29 0,-8-17 0,3 1 0,1-1 0,1-1 0,1 0 0,2-2 0,32 35 0,-42-49 0,-4-3 0,2-1 0,-1 0 0,1-1 0,0 1 0,0-1 0,0 0 0,9 3 0,-14-6 0,-1-1 0,1-1 0,0 1 0,0 0 0,0 0 0,-1-1 0,1 1 0,0-1 0,0 1 0,0-1 0,0 0 0,0 0 0,0 0 0,0 0 0,0 0 0,0 0 0,0-1 0,0 1 0,0-1 0,-1 1 0,1-1 0,0 0 0,0 1 0,0-1 0,-1 0 0,1 0 0,0 0 0,-1-1 0,1 1 0,-1 0 0,1-1 0,-1 1 0,0-1 0,0 1 0,0-1 0,1 1 0,0-3 0,1-5 0,1 0 0,-2 0 0,1 0 0,-1 0 0,0 0 0,-1-1 0,0 1 0,-1-1 0,0 1 0,0 0 0,-1-1 0,-2-11 0,-1 1 0,0 1 0,-1 0 0,-2 0 0,-14-33 0,-2 4 0,15 28 0,-1 0 0,-1 1 0,-1 0 0,-24-30 0,33 46 0,-1 0 0,1 0 0,-1-1 0,1 1 0,0-1 0,0 0 0,1 1 0,-2-6 0,2 9 0,1-1 0,0 1 0,0-1 0,0 1 0,0-1 0,0 0 0,0 1 0,0-1 0,0 1 0,0-1 0,0 0 0,0 1 0,0-1 0,1 1 0,-1-1 0,0 1 0,0-1 0,1 0 0,-1 1 0,0-1 0,1 1 0,-1-1 0,1 0 0,0 1 0,1-1 0,-1 0 0,0 1 0,0-1 0,1 1 0,-1 0 0,0-1 0,1 1 0,-1 0 0,0 0 0,1 0 0,-1 0 0,0 0 0,1 0 0,1 1 0,9 1 0,-1 0 0,0 1 0,0 0 0,0 1 0,0 1 0,14 8 0,60 40 0,-60-37 0,43 33 0,-1 2 0,63 63 0,-125-109 0,0 0 0,-1 1 0,1-1 0,-1 1 0,0 0 0,0 0 0,-1 0 0,1 1 0,1 7 0,-4-12 0,0 0 0,-1 0 0,1 0 0,-1 1 0,0-1 0,1 0 0,-1 0 0,0 0 0,0 0 0,-1 1 0,1-1 0,0 0 0,-1 0 0,1 0 0,-1 0 0,0 0 0,0 0 0,1 0 0,-1 0 0,-1 0 0,1 0 0,0 0 0,0-1 0,-1 1 0,1 0 0,-1-1 0,1 1 0,-1-1 0,0 0 0,0 1 0,1-1 0,-1 0 0,-3 1 0,-4 2 0,0-1 0,0 0 0,-1 0 0,1-1 0,0 0 0,-1-1 0,0 0 0,-12 0 0,-10-2 0,-34-5 0,43 2 0,0 0 0,0-1 0,1-1 0,0-1 0,0-2 0,1 0 0,0-1 0,0-1 0,1 0 0,1-2 0,0-1 0,-21-18 0,33 26 0,-32-30 0,-67-45 0,99 77-273,0 0 0,0 1 0,0 0 0,-12-4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33.50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410 133 24575,'-1'-1'0,"1"-1"0,0 0 0,-1 1 0,1-1 0,-1 0 0,0 1 0,1-1 0,-1 1 0,0-1 0,0 1 0,0 0 0,0-1 0,0 1 0,-1 0 0,1 0 0,0-1 0,0 1 0,-1 0 0,1 0 0,-1 1 0,1-1 0,-1 0 0,1 0 0,-1 1 0,0-1 0,1 1 0,-3-1 0,-52-10 0,47 10 0,-8-1 0,0 0 0,0 2 0,-1 0 0,-32 6 0,40-5 0,1 1 0,0 0 0,0 1 0,0 0 0,0 1 0,0 0 0,1 0 0,0 0 0,0 1 0,-11 9 0,14-9 0,1 0 0,0 0 0,1 0 0,-1 1 0,1-1 0,0 1 0,0 0 0,1 0 0,0 0 0,0 0 0,-2 12 0,-1 11 0,-2 37 0,5-39 0,-8 71 0,-12 176 0,22-262 0,0 1 0,1-1 0,1 1 0,0-1 0,1 1 0,0-1 0,1 0 0,0 0 0,1 0 0,0-1 0,10 16 0,-13-23 0,1 0 0,-1-1 0,1 1 0,0-1 0,-1 0 0,2 1 0,-1-1 0,0-1 0,1 1 0,-1 0 0,1-1 0,0 0 0,-1 0 0,1 0 0,0 0 0,0-1 0,1 1 0,-1-1 0,0 0 0,0 0 0,1-1 0,-1 1 0,0-1 0,1 0 0,-1 0 0,1-1 0,-1 1 0,0-1 0,1 0 0,-1 0 0,0 0 0,0-1 0,0 1 0,0-1 0,7-4 0,-7 3 0,1 0 0,0 0 0,-1-1 0,1 1 0,-1-1 0,0 0 0,0-1 0,-1 1 0,1 0 0,-1-1 0,0 0 0,0 0 0,-1 0 0,1 0 0,2-10 0,1-5 0,-2-1 0,5-43 0,-7 42 0,9-40 0,1 26 0,1 1 0,2 0 0,1 1 0,2 1 0,1 1 0,1 0 0,35-41 0,28-21 0,-72 84 0,0 0 0,1 0 0,1 1 0,0 1 0,0 0 0,15-7 0,-3 5 0,46-11 0,-52 17 0,0-2 0,-1 0 0,0-1 0,0 0 0,26-16 0,50-52 0,-93 74 0,0 0 0,-1 1 0,1-1 0,0 0 0,0 1 0,0-1 0,0 1 0,0 0 0,-1-1 0,1 1 0,0 0 0,0-1 0,0 1 0,0 0 0,0 0 0,0 0 0,0 0 0,0 0 0,0 0 0,0 0 0,0 0 0,0 0 0,0 0 0,0 1 0,0-1 0,0 0 0,0 1 0,0-1 0,0 1 0,0-1 0,0 1 0,0-1 0,-1 1 0,1 0 0,0-1 0,0 1 0,-1 0 0,1 0 0,0 0 0,-1-1 0,1 1 0,-1 0 0,1 0 0,-1 0 0,0 0 0,1 0 0,-1 0 0,0 0 0,0 0 0,1 0 0,-1 0 0,0 0 0,0 1 0,1 8 0,0 0 0,0 0 0,-1 0 0,-1 11 0,-2 10 0,-1 1 0,-2-1 0,-1 0 0,-22 60 0,13-51 0,-2 0 0,-1-1 0,-2 0 0,-27 35 0,31-49 0,3-4 0,0 0 0,-2-1 0,-26 25 0,36-40 0,0 1 0,-1-1 0,0-1 0,0 1 0,-1-1 0,1 0 0,-1-1 0,1 0 0,-1 0 0,0 0 0,-1-1 0,1-1 0,0 1 0,-12-1 0,-7-1-46,1-2-1,-1-1 0,1-1 1,-39-11-1,28 6-1085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4:08.6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334 478 24575,'-1'2'0,"1"0"0,0 0 0,0 1 0,0-1 0,1 0 0,-1 1 0,0-1 0,1 0 0,-1 0 0,1 0 0,0 1 0,0-1 0,0 0 0,0 0 0,0 0 0,0 0 0,1-1 0,-1 1 0,1 0 0,-1 0 0,1-1 0,2 2 0,-2-2 0,0 0 0,0 0 0,0-1 0,1 0 0,-1 1 0,0-1 0,1 0 0,-1 0 0,0 0 0,0 0 0,1-1 0,-1 1 0,0 0 0,0-1 0,1 0 0,-1 0 0,0 1 0,0-1 0,0 0 0,0-1 0,0 1 0,2-2 0,1-1 0,-1 1 0,0-1 0,0 0 0,0 0 0,-1-1 0,1 1 0,-1-1 0,0 0 0,-1 0 0,1 0 0,-1 0 0,0 0 0,0 0 0,0-1 0,-1 1 0,0-1 0,0 1 0,0-1 0,-1-8 0,1-2 0,-1 0 0,-1 0 0,0 0 0,-2 0 0,-6-27 0,4 29 0,0-1 0,-1 2 0,-1-1 0,0 1 0,-1 0 0,0 0 0,-1 1 0,-1 0 0,1 1 0,-2 0 0,0 0 0,0 1 0,-1 1 0,0 0 0,0 1 0,-1 0 0,0 0 0,-1 2 0,-18-8 0,4 3 0,-6-3 0,0 1 0,-64-15 0,74 28 342,24 0-394,-1 0 0,1 1 0,-1-1 1,1 0-1,-1 0 0,1 0 1,-1 1-1,1-1 0,-1 0 0,1 1 1,-1-1-1,1 0 0,-1 1 1,0 0-156,0 0 155,1-1 0,0 1 1,-1-1-1,1 1 0,0-1 0,0 1 1,0-1-1,-1 1 0,1-1 1,0 1-1,0 0 0,0-1 0,0 1 1,0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48.09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524 872 24575,'0'-74'0,"-2"1"0,4 0 0,14-92 0,-12 128 0,1-71 0,-6 76 0,2-1 0,2 1 0,6-33 0,-6 54 0,0 1 0,1-1 0,1 1 0,-1 1 0,2-1 0,-1 0 0,1 1 0,1 0 0,-1 1 0,1-1 0,1 2 0,11-11 0,-13 13 0,0 0 0,1 0 0,-1 1 0,1-1 0,0 1 0,0 1 0,1 0 0,-1 0 0,1 0 0,-1 1 0,1 0 0,0 0 0,0 1 0,0 0 0,0 1 0,0-1 0,12 2 0,-17 0 0,-1 0 0,0-1 0,1 1 0,-1 0 0,0 0 0,1 0 0,-1 0 0,0 0 0,0 1 0,0-1 0,0 1 0,0-1 0,0 1 0,-1 0 0,1 0 0,0 0 0,-1 0 0,0 0 0,1 0 0,-1 0 0,0 0 0,0 1 0,1 3 0,2 7 0,-1-1 0,0 1 0,0 22 0,5 16 0,3-21 0,1-1 0,1 1 0,20 30 0,57 79 0,-19-32 0,-36-51 0,-12-22 0,-2 1 0,20 46 0,-39-78 0,-1-1 0,0 1 0,0 0 0,0 0 0,0 0 0,0 0 0,-1 0 0,1 0 0,-1 0 0,0 1 0,0-1 0,0 0 0,0 0 0,-1 0 0,0 5 0,-1-6 0,1 1 0,-1-1 0,1 0 0,-1 0 0,0 0 0,0 0 0,0 0 0,0-1 0,0 1 0,0-1 0,0 1 0,0-1 0,-1 0 0,1 0 0,-1 0 0,1 0 0,-1 0 0,-4 1 0,-42 12 0,-1-3 0,0-1 0,-1-3 0,0-2 0,-53-2 0,80-4 0,14 0 0,0 1 0,1 0 0,-1 0 0,0 1 0,0 0 0,1 1 0,-1 0 0,1 0 0,-13 5 0,-30 16 0,-2-2 0,0-3 0,-67 13 0,-172 14 0,283-44 0,-41 6 0,47-6 0,1 0 0,-1 0 0,1 0 0,0 0 0,0 0 0,0 1 0,0-1 0,0 1 0,0 0 0,0 0 0,-3 4 0,5-6 0,1 0 0,0 0 0,0 0 0,0 1 0,0-1 0,-1 0 0,1 0 0,0 0 0,0 1 0,0-1 0,0 0 0,0 0 0,0 0 0,0 1 0,0-1 0,0 0 0,0 0 0,0 1 0,0-1 0,0 0 0,0 0 0,0 1 0,0-1 0,0 0 0,0 0 0,0 1 0,0-1 0,0 0 0,0 0 0,0 0 0,1 1 0,-1-1 0,0 0 0,0 0 0,0 0 0,0 1 0,0-1 0,1 0 0,-1 0 0,0 0 0,0 0 0,1 1 0,14 5 0,18 0 0,-7-3 0,0-2 0,0 0 0,0-2 0,1 0 0,-1-2 0,0-1 0,0-1 0,-1-2 0,0 0 0,0-2 0,0 0 0,-1-2 0,-1 0 0,0-2 0,0-1 0,27-21 0,106-102 0,-59 50 0,116-80 0,-198 158 0,-1 2 0,1-1 0,1 2 0,-1 0 0,31-7 0,20-8 0,-57 17 0,0 0 0,0-1 0,0-1 0,0 1 0,-1-1 0,0 0 0,-1-1 0,1 0 0,-1 0 0,-1-1 0,1 0 0,-1 0 0,10-18 0,-2-3 0,0-1 0,17-58 0,-27 77 0,-4 10 0,0 0 0,0 0 0,0 0 0,0 0 0,0 1 0,1-1 0,-1 0 0,0 0 0,1 1 0,-1-1 0,0 0 0,1 0 0,-1 1 0,1-1 0,-1 0 0,1 1 0,0-1 0,-1 0 0,1 1 0,1-1 0,1 16 0,-4 44 0,1-51 0,-15 209 0,0 20 0,15-226 0,0 0 0,-1 1 0,0-1 0,-1 0 0,0 0 0,-8 22 0,8-29 0,-1 1 0,1 0 0,-1-1 0,0 0 0,-1 1 0,1-1 0,-1-1 0,0 1 0,0 0 0,0-1 0,0 0 0,0 0 0,-1 0 0,0 0 0,1-1 0,-11 4 0,-97 27 0,88-28 0,0 1 0,1 1 0,-1 1 0,1 1 0,-40 23 0,44-19 96,8-5-339,-1 0-1,0-1 1,0-1-1,-1 1 1,-19 5-1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5:53.63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337 678 24575,'0'-481'0,"-3"460"0,-4 31 0,-8 34 0,15-41 0,-5 13 0,-10 38 0,-2 0 0,-30 63 0,6-27 0,27-54 0,-3 0 0,0-1 0,-45 64 0,44-78 0,10-11 0,0 0 0,0 0 0,1 1 0,0 0 0,-6 14 0,11-21 0,1 0 0,0 0 0,0 1 0,0-1 0,0 0 0,1 1 0,0-1 0,0 1 0,0-1 0,0 0 0,1 1 0,0-1 0,0 0 0,0 1 0,0-1 0,1 0 0,-1 0 0,1 0 0,3 5 0,-2-5 0,0 1 0,1-1 0,-1 0 0,1 0 0,0 0 0,0-1 0,0 1 0,0-1 0,1 0 0,-1 0 0,1 0 0,0-1 0,0 0 0,0 0 0,0 0 0,0 0 0,0-1 0,1 0 0,8 1 0,12 0 0,0-1 0,51-4 0,-30 0 0,162-9 0,-166 8 0,0-3 0,75-20 0,-110 24 0,1 0 0,-1 0 0,0 0 0,0-1 0,0-1 0,0 1 0,-1-1 0,0 0 0,0-1 0,0 0 0,0 0 0,-1 0 0,0-1 0,-1 0 0,1 0 0,-1-1 0,-1 1 0,1-1 0,-1 0 0,-1 0 0,0 0 0,0-1 0,0 1 0,-1-1 0,2-17 0,-2 16 0,-1 0 0,0 1 0,-1-1 0,0 0 0,0 1 0,-1-1 0,0 0 0,-1 1 0,0-1 0,0 1 0,-1 0 0,-1-1 0,1 2 0,-1-1 0,-1 0 0,0 1 0,0 0 0,-1 0 0,0 0 0,0 0 0,0 1 0,-1 0 0,0 1 0,-1 0 0,1 0 0,-13-7 0,-27-16 0,29 19 0,1-1 0,0-1 0,1-1 0,-29-27 0,42 37 0,-4-4 0,0-1 0,1 0 0,0 0 0,0 0 0,-6-14 0,10 20 0,2-1 0,-1 1 0,0-1 0,0 1 0,1-1 0,-1 0 0,1 1 0,0-1 0,0 0 0,0 1 0,0-1 0,0 0 0,0 1 0,1-1 0,0 1 0,-1-1 0,1 0 0,0 1 0,0-1 0,0 1 0,1 0 0,-1-1 0,1 1 0,-1 0 0,1 0 0,2-3 0,8-7 0,1 1 0,1 0 0,27-18 0,-5 4 0,29-19 0,1 2 0,3 3 0,95-40 0,-162 78 0,0 0 0,0 0 0,0 0 0,1 1 0,-1-1 0,0 1 0,1-1 0,-1 1 0,0 0 0,1-1 0,-1 1 0,1 0 0,-1 1 0,0-1 0,1 0 0,-1 1 0,0-1 0,1 1 0,-1 0 0,3 1 0,-3 0 0,1 0 0,-1 0 0,0 0 0,-1 1 0,1-1 0,0 0 0,-1 1 0,1-1 0,-1 1 0,0-1 0,0 1 0,0 0 0,0 0 0,0 0 0,0-1 0,0 7 0,0-2 0,-1 0 0,1 0 0,-1 0 0,0 0 0,-1 1 0,0-1 0,0 0 0,0 0 0,-1 0 0,0 0 0,-4 8 0,-2 3 0,-2 1 0,-18 25 0,17-28 0,0 0 0,2 0 0,-15 34 0,4 9 0,-24 119 0,38-125 0,3-1 0,5 72 0,0-27 0,11 50 104,-5-88-1573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6:12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545 725 24575,'-2'-3'0,"0"0"0,0 0 0,0 0 0,0-1 0,1 1 0,-1-1 0,1 1 0,0 0 0,0-1 0,0 0 0,0-3 0,-3-46 0,3 35 0,-2-197 0,4 152 0,-1 57 0,0 1 0,0 0 0,0-1 0,1 1 0,0 0 0,0 0 0,1 0 0,-1 0 0,1 0 0,0 0 0,1 0 0,-1 1 0,1-1 0,0 1 0,0-1 0,0 1 0,5-4 0,-3 4 0,0 0 0,0 1 0,0-1 0,1 1 0,0 0 0,-1 1 0,1-1 0,0 1 0,0 1 0,1-1 0,-1 1 0,0 0 0,0 0 0,9 0 0,0 0 0,1 1 0,-1 0 0,1 1 0,-1 1 0,30 7 0,-40-8 0,-1 1 0,1 0 0,-1 0 0,0 0 0,1 0 0,-1 1 0,0-1 0,0 1 0,0 0 0,-1 1 0,1-1 0,-1 1 0,0-1 0,0 1 0,0 0 0,0 0 0,-1 0 0,1 0 0,-1 1 0,0-1 0,-1 1 0,3 9 0,0 1 0,-2 1 0,1-1 0,-2 1 0,0 0 0,-1-1 0,-1 1 0,0 0 0,-2-1 0,1 1 0,-2-1 0,0 0 0,0 0 0,-11 21 0,15-35 0,-1 1 0,0 0 0,0 0 0,0-1 0,0 1 0,0-1 0,0 1 0,0-1 0,0 0 0,-1 1 0,1-1 0,-1 0 0,1 0 0,-1 0 0,1 0 0,-1 0 0,0 0 0,1 0 0,-3 0 0,2-1 0,0 0 0,1 0 0,-1 0 0,1 0 0,-1 0 0,1 0 0,-1-1 0,1 1 0,-1-1 0,1 1 0,-1-1 0,1 0 0,-1 0 0,1 1 0,0-1 0,-1 0 0,1 0 0,-1-2 0,-6-5 0,0-1 0,1 0 0,0-1 0,-10-18 0,16 26 0,-57-108 0,-17-27 0,64 118 0,-2 2 0,0 0 0,-1 0 0,-1 1 0,-22-18 0,17 18 0,-36-24 0,47 35 0,0 1 0,-1-1 0,0 2 0,0-1 0,0 1 0,-19-3 0,-18 1 0,-1 2 0,1 2 0,-81 9 0,125-8 0,0 1 0,1 0 0,-1 0 0,1 0 0,-1 0 0,1 0 0,-1 1 0,1-1 0,0 1 0,0-1 0,0 1 0,-1 0 0,2 0 0,-1 0 0,0 0 0,0 0 0,1 0 0,-1 1 0,1-1 0,0 0 0,0 1 0,-1-1 0,2 1 0,-1 0 0,0-1 0,0 1 0,1 0 0,0-1 0,-1 4 0,-1 12 0,1 0 0,0 1 0,3 22 0,-1-24 0,4 178 0,-5-192 0,0 0 0,0 0 0,1 0 0,-1 0 0,1 0 0,0 0 0,0 0 0,0-1 0,0 1 0,0 0 0,1 0 0,-1-1 0,1 1 0,0-1 0,-1 0 0,1 1 0,0-1 0,1 0 0,-1 0 0,0 0 0,0 0 0,4 1 0,-1-1 0,1 1 0,0-1 0,0-1 0,0 1 0,0-1 0,0 0 0,0 0 0,1-1 0,9 0 0,-7 0 0,0-1 0,0 0 0,0 0 0,0-1 0,-1 0 0,1 0 0,0-1 0,-1-1 0,0 1 0,0-1 0,0 0 0,0-1 0,-1 0 0,10-8 0,-4 0 0,1-1 0,-1 0 0,-1-1 0,-1 0 0,17-30 0,-8 9 0,-1-2 0,-3 0 0,18-58 0,-33 92 0,1 0 0,-1 0 0,0 0 0,-1-1 0,1 1 0,-1 0 0,1 0 0,-1-1 0,-1-4 0,0 7 0,1 0 0,-1 0 0,0 0 0,0 1 0,0-1 0,0 0 0,0 1 0,0-1 0,-1 1 0,1-1 0,0 1 0,-1-1 0,0 1 0,1 0 0,-1 0 0,1 0 0,-1 0 0,0 0 0,0 0 0,0 0 0,0 1 0,1-1 0,-5 0 0,-14-5 0,-1 2 0,0 0 0,0 1 0,-34 1 0,41 2 0,1 0 0,0 1 0,-1 1 0,1 0 0,0 1 0,0 0 0,1 1 0,-21 9 0,32-13 16,-1 1-1,0 0 1,1 0-1,-1 0 1,1 0-1,-1 0 1,1 0-1,-1 0 1,1 0-1,0 1 1,0-1-1,-1 0 1,1 1-1,0-1 1,0 1-1,0 0 1,1-1 0,-1 1-1,0 0 1,1-1-1,-2 4 1,3-4-88,-1 1 1,0-1 0,0 1 0,1-1 0,-1 1 0,1-1 0,0 1 0,-1-1 0,1 0-1,0 1 1,0-1 0,0 0 0,0 1 0,0-1 0,0 0 0,0 0 0,0 0 0,0 0-1,1 0 1,-1 0 0,0 0 0,1-1 0,1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6:52.6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1 207 24575,'3'0'0,"1"0"0,0 0 0,0 0 0,-1-1 0,1 1 0,0-1 0,-1 0 0,1 0 0,0 0 0,-1-1 0,1 1 0,-1-1 0,0 0 0,0 0 0,1 0 0,-1 0 0,0 0 0,5-6 0,-3 0 0,0 0 0,-1 0 0,1 0 0,-1 0 0,-1-1 0,4-13 0,-6 20 0,0 0 0,0 0 0,0 0 0,0 0 0,0 0 0,0 0 0,0 0 0,1 0 0,-1 0 0,1 0 0,-1 1 0,1-1 0,0 0 0,3-1 0,-4 2 0,-1 1 0,1 0 0,-1 0 0,1 0 0,-1 0 0,1-1 0,-1 1 0,1 0 0,-1 0 0,1 0 0,-1 0 0,1 0 0,-1 0 0,1 0 0,-1 1 0,1-1 0,-1 0 0,1 0 0,-1 0 0,1 0 0,-1 1 0,1-1 0,-1 0 0,1 0 0,0 1 0,0 0 0,0 1 0,0-1 0,0 0 0,-1 1 0,1-1 0,0 0 0,0 1 0,-1-1 0,1 1 0,-1 0 0,1-1 0,-1 3 0,10 49 0,-6-27 0,1 0 0,1 0 0,14 35 0,-18-55 0,1 0 0,0 0 0,0 0 0,1 0 0,-1-1 0,1 1 0,1-1 0,-1 0 0,1 0 0,-1-1 0,1 1 0,1-1 0,-1 0 0,1 0 0,-1-1 0,1 0 0,0 0 0,11 4 0,-11-5 0,0-1 0,0 0 0,0 0 0,0 0 0,0-1 0,0 0 0,0 0 0,0 0 0,0-1 0,1 0 0,5-1 0,-9 1 0,-1 0 0,0 0 0,0 1 0,0-1 0,0-1 0,0 1 0,0 0 0,0 0 0,0-1 0,0 1 0,-1-1 0,1 0 0,-1 1 0,1-1 0,-1 0 0,1 0 0,-1 0 0,0 0 0,0 0 0,0 0 0,0 0 0,0 0 0,-1-1 0,1 1 0,-1 0 0,1 0 0,-1-1 0,0 1 0,0 0 0,0-1 0,-1-4 0,1 4 0,-1-1 0,0 0 0,0 1 0,-1-1 0,1 1 0,-1-1 0,0 1 0,0 0 0,0 0 0,0-1 0,0 2 0,-1-1 0,1 0 0,-1 0 0,0 1 0,0-1 0,0 1 0,-4-2 0,-9-6 0,-1 0 0,-24-9 0,20 9 0,7 4 0,-1-2 0,1 0 0,-14-10 0,23 14 0,1 0 0,-1 0 0,1-1 0,0 0 0,0 1 0,1-1 0,-1-1 0,1 1 0,0 0 0,1-1 0,-3-6 0,0-1 0,0 0 0,0 1 0,-9-12 0,11 19 0,0 1 0,0 0 0,-1 0 0,1 0 0,-1 0 0,0 1 0,0-1 0,-1 1 0,1 0 0,-7-3 0,5 1 0,19 6 0,23 10 0,41 22 0,-56-22 0,2-1 0,-1-1 0,42 10 0,-36-13 0,1 0 0,-1 2 0,0 1 0,41 20 0,80 35 62,-93-43-1489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7:34.6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0 311 24575,'50'19'0,"83"46"0,-57-26 0,-24-12 0,-14-7 0,0-2 0,1-1 0,1-2 0,45 11 0,-74-24 0,0 1 0,0-2 0,0 1 0,0-1 0,21-2 0,-29 1 0,1-1 0,-1 0 0,0 0 0,0 0 0,0 0 0,0-1 0,0 1 0,0-1 0,0 0 0,0 1 0,-1-1 0,1-1 0,-1 1 0,1 0 0,-1-1 0,0 1 0,0-1 0,0 0 0,0 1 0,0-1 0,-1 0 0,1 0 0,-1 0 0,1-4 0,4-10 0,-1-1 0,-1 0 0,-1-1 0,0 1 0,-1 0 0,-1-1 0,-1 1 0,-4-31 0,3 45 0,0 1 0,0-1 0,0 1 0,-1-1 0,0 1 0,1-1 0,-1 1 0,0 0 0,-1 0 0,1 0 0,0 0 0,-1 1 0,0-1 0,0 1 0,0-1 0,0 1 0,0 0 0,0 0 0,0 0 0,-1 0 0,1 1 0,-1 0 0,-5-2 0,-9-2 0,0 0 0,-1 1 0,-26-1 0,29 3 0,-75-7 0,-103-16 0,189 24 0,-1 0 0,1 0 0,0-1 0,0 0 0,1 1 0,-9-6 0,13 7 0,0 0 0,-1 0 0,1-1 0,0 1 0,-1 0 0,1 0 0,0-1 0,0 1 0,-1 0 0,1 0 0,0-1 0,0 1 0,0 0 0,-1-1 0,1 1 0,0-1 0,0 1 0,0 0 0,0-1 0,0 1 0,0 0 0,0-1 0,0 1 0,0-1 0,0 1 0,0 0 0,0-1 0,0 1 0,0 0 0,0-1 0,0 1 0,0-1 0,1 0 0,1-1 0,-1 1 0,0 0 0,0 0 0,0-1 0,1 1 0,-1 0 0,1 0 0,-1 1 0,1-1 0,2-1 0,79-45 0,-51 27 0,67-29 0,-88 45 0,1 1 0,-1 0 0,18-2 0,-152 8 0,56-4 0,146 2 0,0 3 0,145 27 0,-220-30 0,1 0 0,-1 0 0,1-1 0,-1 2 0,0-1 0,0 0 0,0 1 0,0 0 0,0 0 0,0 0 0,0 0 0,0 1 0,5 4 0,-9-6 0,1-1 0,-1 1 0,0-1 0,0 0 0,1 1 0,-1-1 0,0 1 0,0-1 0,0 1 0,0-1 0,0 1 0,1-1 0,-1 1 0,0-1 0,0 1 0,0-1 0,0 0 0,-1 1 0,1-1 0,0 1 0,0-1 0,0 1 0,0-1 0,0 1 0,-1-1 0,1 1 0,0-1 0,0 0 0,-1 1 0,1-1 0,0 1 0,0-1 0,-1 0 0,1 1 0,-1-1 0,1 0 0,0 0 0,-1 1 0,1-1 0,-1 0 0,-20 8 0,4-5 0,0-1 0,-1-1 0,0 0 0,1-1 0,-1-1 0,1-1 0,-1-1 0,1 0 0,0-1 0,0-1 0,0-1 0,-24-11 0,39 16 0,0 0 0,0 1 0,0-1 0,0 0 0,1-1 0,-1 1 0,0 0 0,0-1 0,1 1 0,-1 0 0,1-1 0,0 0 0,-1 1 0,1-1 0,0 0 0,-1-2 0,2 2 0,-1 0 0,1 0 0,0 0 0,1 0 0,-1 0 0,0 0 0,0 0 0,1 0 0,-1 0 0,1 0 0,0 0 0,0 0 0,-1 0 0,1 0 0,2-2 0,-3 4 8,1 0 0,-1-1 0,0 1 0,0-1 0,1 1 0,-1-1 0,0 1 0,0-1 0,0 1 0,0-1 0,1 1-1,-1-1 1,0 1 0,0-1 0,0 1 0,0-1 0,0 1 0,0-1 0,0 1 0,0-1 0,-1 1 0,1-1 0,0 1 0,0-1 0,0 1 0,0-1-1,-1 1 1,1 0 0,0-1 0,-1 1 0,1-1 0,0 1 0,-1 0 0,1-1 0,0 1 0,-1 0 0,1-1 0,-1 1 0,1 0 0,0-1 0,-1 1-1,0 0 1,-22-4-1602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7:36.3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7:37.4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7:41.4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686 1 24575,'-5'4'0,"-1"1"0,0-1 0,0 0 0,0 0 0,-1-1 0,1 0 0,-1 0 0,0-1 0,0 1 0,0-2 0,-9 3 0,-13 0 0,-42 2 0,48-5 0,-69 3 0,-81 7 0,150-7 0,0 0 0,0 1 0,1 1 0,0 2 0,-29 12 0,50-19 0,-35 20 0,26-7 0,10-13 0,0 0 0,0-1 0,0 1 0,0-1 0,0 1 0,0-1 0,0 1 0,1-1 0,-1 1 0,0 0 0,0-1 0,1 1 0,-1-1 0,0 0 0,1 1 0,-1-1 0,0 1 0,1-1 0,-1 1 0,1-1 0,-1 0 0,1 1 0,-1-1 0,1 0 0,-1 0 0,1 1 0,-1-1 0,2 0 0,12 5 0,0-1 0,1-1 0,-1 0 0,1-1 0,0 0 0,-1-2 0,19 0 0,-3 0 0,426-3 0,-417 1 0,0-1 0,0-2 0,0-2 0,47-15 0,-49 4-1365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8:52.8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650 0 24575,'-42'8'0,"9"0"0,-13-3 0,-1-2 0,0-1 0,1-3 0,-82-12 0,127 13 0,0 0 0,0 0 0,-1 0 0,1 0 0,0 0 0,0 0 0,0 0 0,0 1 0,0-1 0,0 0 0,0 1 0,0-1 0,0 1 0,0-1 0,0 1 0,0 0 0,0-1 0,0 1 0,0 0 0,0 0 0,1-1 0,-1 1 0,0 0 0,1 0 0,-1 0 0,0 0 0,1 0 0,-1 0 0,1 0 0,0 0 0,-1 0 0,1 0 0,0 0 0,-1 0 0,1 2 0,-6 52 0,5-34 0,-5 17 0,-1-1 0,-21 64 0,-38 70 0,-7 24 0,63-161 0,1 1 0,2 0 0,-6 66 0,12-73 0,-2 3 0,2 1 0,1 0 0,1-1 0,2 1 0,10 46 0,-11-72 0,0 0 0,0-1 0,1 1 0,0-1 0,0 0 0,0 0 0,1 0 0,0 0 0,0 0 0,0-1 0,0 0 0,1 0 0,-1 0 0,1 0 0,0-1 0,1 0 0,-1 0 0,0 0 0,1-1 0,-1 0 0,1 0 0,0 0 0,0 0 0,0-1 0,0 0 0,6 0 0,12 1 0,0-2 0,0 0 0,0-2 0,0 0 0,28-7 0,-14 2 0,-1-2 0,0-1 0,0-2 0,-1-2 0,38-19 0,-41 18 0,1 2 0,1 1 0,0 1 0,48-8 0,-12 3 0,-8 1 0,1 3 0,70-4 0,-104 12 0,0-1 0,51-16 0,-11 2 0,39-5 0,164-46 0,-206 42 0,-65 27 0,-1 1 0,1-1 0,0 0 0,-1 0 0,1 0 0,-1-1 0,1 1 0,-1 0 0,0 0 0,1-1 0,-1 1 0,0-1 0,2-2 0,-3 3 0,0 1 0,0-1 0,0 1 0,0-1 0,0 1 0,0-1 0,0 1 0,0-1 0,-1 1 0,1 0 0,0-1 0,0 1 0,0-1 0,0 1 0,-1-1 0,1 1 0,0 0 0,0-1 0,-1 1 0,1-1 0,0 1 0,-1 0 0,1-1 0,-1 1 0,1 0 0,0 0 0,-1-1 0,1 1 0,-1 0 0,1 0 0,-1-1 0,-6-1 0,1 0 0,0 1 0,-1-1 0,1 1 0,-13 0 0,-10 0-682,-57 7-1,30 3-6143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8:56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3 130 24575,'-1'85'0,"0"-11"0,8 74 0,-6-141 0,-1 0 0,2 0 0,-1 0 0,1-1 0,0 1 0,1 0 0,6 11 0,-7-15 0,0 0 0,0 0 0,0 0 0,1 0 0,-1-1 0,1 1 0,0-1 0,0 0 0,0 0 0,0 0 0,0 0 0,1 0 0,-1-1 0,0 1 0,1-1 0,6 2 0,19 1 0,1 0 0,-1-2 0,47-2 0,2 0 0,26 5 0,117 2 0,-213-7 0,1 0 0,-1-1 0,0 0 0,0 0 0,0 0 0,0-1 0,-1 0 0,14-6 0,-18 6 0,1 0 0,-1 0 0,0-1 0,0 1 0,0-1 0,0 1 0,-1-1 0,1 0 0,-1 0 0,0 0 0,0-1 0,0 1 0,0 0 0,0-1 0,-1 0 0,1 1 0,-1-1 0,0 0 0,1-6 0,0-2 0,-1 0 0,0 0 0,-1 0 0,0 0 0,-1 0 0,0 1 0,-1-1 0,0 0 0,-1 1 0,0-1 0,-1 1 0,-1 0 0,1 0 0,-2 0 0,1 1 0,-11-14 0,7 12 0,0 0 0,-1 0 0,-1 2 0,1-1 0,-2 1 0,0 1 0,0 0 0,-1 0 0,0 1 0,0 1 0,0 0 0,-27-8 0,-325-108 0,309 105-1365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4:11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771 1169 24575,'-17'-3'0,"16"2"0,0 1 0,0-1 0,0 1 0,0 0 0,0-1 0,0 1 0,0 0 0,0 0 0,0 0 0,0 0 0,0 0 0,0 0 0,0 0 0,-1 0 0,1 0 0,0 0 0,0 1 0,0-1 0,0 0 0,0 1 0,1-1 0,-1 1 0,0-1 0,0 1 0,0-1 0,0 1 0,0 0 0,0-1 0,1 1 0,-1 0 0,0 0 0,1-1 0,-2 2 0,0 2 0,0 0 0,0 0 0,0-1 0,0 1 0,0 0 0,1 1 0,-2 5 0,-6 16 0,0-58 0,2-17 0,-2 0 0,-24-69 0,25 92 0,-2 1 0,-1 1 0,-1 0 0,-1 0 0,-1 1 0,-24-31 0,27 42 0,-1 1 0,0 1 0,0 0 0,-1 0 0,0 1 0,-1 1 0,0 0 0,0 1 0,-27-10 0,13 8 0,-1 1 0,0 1 0,-1 1 0,-38-1 0,62 6 0,0 0 0,1 1 0,-1 0 0,0 0 0,0 1 0,1 0 0,-1 0 0,1 0 0,-1 1 0,1-1 0,-1 1 0,-8 5 0,9-3 0,0 0 0,1 0 0,0 0 0,-1 0 0,2 1 0,-1 0 0,0 0 0,1 0 0,0 0 0,0 0 0,-4 11 0,-4 12 0,0 1 0,2 0 0,1 0 0,1 1 0,2 0 0,-3 53 0,8-79 0,0 0 0,0 1 0,0-1 0,1 0 0,-1 0 0,1 0 0,0 0 0,1 0 0,-1 0 0,0 0 0,1 0 0,0 0 0,0-1 0,5 8 0,-4-9 0,0 1 0,0-1 0,-1 0 0,1 0 0,1 0 0,-1 0 0,0-1 0,0 1 0,1-1 0,-1 0 0,1 0 0,-1 0 0,1 0 0,0-1 0,-1 1 0,1-1 0,5 0 0,4-1 0,0-1 0,0 0 0,-1 0 0,1-1 0,0-1 0,-1 0 0,0-1 0,0 0 0,0-1 0,-1-1 0,0 1 0,13-12 0,-4 3 0,-1 0 0,-1-2 0,0 0 0,-2-2 0,24-31 0,-27 29 0,-1-1 0,-2 0 0,0 0 0,-1-1 0,11-46 0,-10 32 0,-7 27 0,1-1 0,0 1 0,0 1 0,1-1 0,0 0 0,0 1 0,1 0 0,0 1 0,1-1 0,0 1 0,1 0 0,-1 1 0,1 0 0,1 0 0,-1 0 0,1 1 0,0 1 0,12-6 0,32-13 0,-25 12 0,0-1 0,0-2 0,-1 0 0,35-28 0,-55 37 0,-1 0 0,1 0 0,-1-1 0,0 0 0,-1 0 0,0-1 0,0 1 0,0-1 0,-1 0 0,0 0 0,-1-1 0,0 1 0,0-1 0,-1 1 0,0-1 0,0 0 0,-1 0 0,0 0 0,-1-18 0,-1 18 0,0 0 0,0 0 0,-1 0 0,0 0 0,-1 0 0,0 0 0,0 1 0,-1-1 0,0 1 0,-1 0 0,0 0 0,0 0 0,0 1 0,-1 0 0,0 0 0,-1 0 0,1 1 0,-1 0 0,-1 0 0,1 1 0,-9-5 0,7 5 0,-1 0 0,0 1 0,0-1 0,0 2 0,0 0 0,0 0 0,-1 1 0,0 0 0,1 1 0,-1 0 0,0 0 0,0 2 0,0-1 0,1 1 0,-1 1 0,0 0 0,1 0 0,-13 5 0,0 2 0,1 2 0,0 0 0,1 2 0,0 0 0,0 1 0,-31 30 0,37-30 0,1 0 0,0 1 0,1 1 0,1 0 0,0 0 0,1 2 0,1-1 0,-15 37 0,22-45 0,0 0 0,0 0 0,1 0 0,0 1 0,0 10 0,2-18 0,0 1 0,0 0 0,0-1 0,0 1 0,1 0 0,-1-1 0,1 1 0,0-1 0,0 1 0,0-1 0,0 1 0,0-1 0,0 1 0,1-1 0,-1 0 0,1 0 0,-1 0 0,1 0 0,0 0 0,0 0 0,0 0 0,4 2 0,1 0 0,1 0 0,0 0 0,1-1 0,-1 0 0,0 0 0,1-1 0,0 0 0,-1 0 0,10 0 0,16-1 0,37-2 0,-43 0 0,44 3 0,-68-1 20,1-1 0,0 1 0,-1 1 0,1-1 0,-1 1 0,1 0 1,-1 0-1,0 0 0,0 0 0,0 1 0,0 0 0,0-1 0,0 2 0,-1-1 0,6 6 0,0 3-199,-1 0 0,0 1 1,10 21-1,-5-8-792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8:58.3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178 1 24575,'0'5'0,"-1"1"0,0-1 0,0 1 0,0-1 0,-1 1 0,0-1 0,0 0 0,0 1 0,-1-1 0,1 0 0,-1-1 0,-1 1 0,1 0 0,0-1 0,-1 0 0,0 0 0,0 0 0,0 0 0,-6 3 0,-9 6 0,0 0 0,-1-2 0,-26 12 0,41-21 0,4-2 0,1 0 0,-1 0 0,1 1 0,-1-1 0,0 0 0,1 0 0,-1 0 0,1 1 0,-1-1 0,1 0 0,-1 0 0,1 1 0,-1-1 0,1 0 0,-1 1 0,1-1 0,0 1 0,-1-1 0,1 0 0,0 1 0,-1-1 0,1 1 0,0-1 0,-1 1 0,1-1 0,0 1 0,0 0 0,0-1 0,-1 1 0,1 0 0,17 5 0,42-3 0,-52-3 0,512-39-1365,-461 32-5461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9:06.4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1088 577 24575,'1'-40'0,"-1"4"0,-7-69 0,5 92 0,-1 0 0,0 0 0,-1 0 0,-1 0 0,0 1 0,0 0 0,-1 0 0,-15-20 0,11 19 0,0 1 0,-1 0 0,-1 1 0,0 1 0,0 0 0,-1 0 0,-21-11 0,-108-48 0,69 37 0,43 17 0,14 6 0,0 1 0,-1 0 0,-1 2 0,-28-8 0,41 13 0,0 0 0,0 1 0,1-1 0,-1 1 0,0 0 0,0 1 0,1-1 0,-1 1 0,0 0 0,1 0 0,-1 0 0,0 1 0,1 0 0,0 0 0,-1 0 0,1 0 0,0 0 0,0 1 0,0 0 0,1 0 0,-1 0 0,-6 7 0,-4 8 0,0 1 0,1 0 0,1 1 0,1 0 0,0 1 0,-8 26 0,4-3 0,2 0 0,-9 54 0,14-36 0,2-1 0,7 124 0,-1-174 0,0 1 0,2-1 0,-1 1 0,1-1 0,7 20 0,-7-28 0,-1 1 0,1-1 0,0 1 0,0-1 0,0 0 0,1 0 0,-1 0 0,1 0 0,-1 0 0,1-1 0,0 1 0,0-1 0,1 0 0,-1 1 0,0-2 0,1 1 0,-1 0 0,1-1 0,-1 1 0,7 0 0,14 2 0,1-1 0,-1-1 0,1-1 0,0-1 0,41-6 0,-32 3 0,-29 3 0,-1 0 0,0-1 0,1 1 0,-1-1 0,0 0 0,0 0 0,0-1 0,0 1 0,0-1 0,0 0 0,0 0 0,6-5 0,-8 5 0,0 0 0,0-1 0,0 1 0,0-1 0,-1 0 0,1 0 0,-1 1 0,0-1 0,1 0 0,-1 0 0,0 0 0,-1-1 0,1 1 0,-1 0 0,1 0 0,-1 0 0,0 0 0,0-4 0,0 0 0,0-1 0,-1 1 0,1-1 0,-2 1 0,1-1 0,-1 1 0,0 0 0,0 0 0,-1 0 0,0 0 0,0 0 0,-1 1 0,0-1 0,0 1 0,-1 0 0,1 0 0,-1 1 0,0-1 0,-1 1 0,1 0 0,-1 0 0,0 1 0,-1 0 0,1 0 0,-1 0 0,1 1 0,-1 0 0,0 0 0,0 1 0,0 0 0,-9-2 0,-23-3 0,0 1 0,0 2 0,-48 1 0,-117 13 0,240-18 0,55-20 0,-67 21 0,-7 1 0,0 0 0,0-1 0,-1-1 0,0-1 0,0 0 0,-1-1 0,16-13 0,-21 15 0,-1-1 0,0-1 0,0 0 0,-1 0 0,-1-1 0,0 0 0,0 0 0,-1 0 0,0-1 0,7-21 0,-7 13 0,0-1 0,-2 1 0,0-1 0,-1 0 0,-1 0 0,-1-1 0,-1 1 0,-1 0 0,-3-22 0,3 40 0,0 0 0,1 0 0,-1 1 0,0-1 0,0 0 0,-1 0 0,1 1 0,-1-1 0,1 1 0,-1-1 0,0 1 0,0 0 0,0-1 0,0 1 0,0 0 0,0 0 0,-1 1 0,1-1 0,-1 0 0,1 1 0,-1-1 0,1 1 0,-1 0 0,0 0 0,0 0 0,0 0 0,0 1 0,1-1 0,-1 1 0,0 0 0,0 0 0,0 0 0,0 0 0,0 0 0,-3 1 0,-6 1 0,0 0 0,0 0 0,0 2 0,1-1 0,0 2 0,0-1 0,-16 10 0,7-1 0,1 1 0,0 0 0,1 2 0,0 0 0,1 1 0,-27 36 0,-75 126 0,110-164 0,3-5 0,0 0 0,0 1 0,1 0 0,0 0 0,1 0 0,0 0 0,1 1 0,-4 21 0,7-28 0,0-1 0,0 1 0,1 0 0,-1-1 0,1 1 0,0-1 0,1 1 0,-1-1 0,1 1 0,-1-1 0,1 0 0,1 1 0,-1-1 0,1-1 0,-1 1 0,1 0 0,0 0 0,0-1 0,1 0 0,-1 0 0,1 0 0,-1 0 0,1 0 0,0-1 0,6 4 0,9 3 0,0 0 0,1-1 0,0-1 0,0-1 0,1-1 0,0-1 0,29 3 0,-10-4 0,1-2 0,79-7 0,-78 1 0,0-2 0,54-17 0,-148 45 0,2 2 0,1 2 0,1 2 0,-88 67 0,123-84 0,1 0 0,0 1 0,1 1 0,-18 24 0,26-32 0,0 0 0,0 1 0,1-1 0,0 1 0,0 0 0,0 0 0,0 0 0,-1 8 0,3-11 0,0 1 0,0-1 0,0 1 0,0-1 0,0 0 0,1 1 0,-1-1 0,1 1 0,-1-1 0,1 0 0,0 0 0,0 1 0,0-1 0,0 0 0,0 0 0,1 0 0,-1 0 0,0 0 0,3 2 0,-1-2 0,0 0 0,0 0 0,1 0 0,-1 0 0,0 0 0,1-1 0,0 1 0,-1-1 0,1 0 0,0 0 0,-1 0 0,1-1 0,0 0 0,0 1 0,0-1 0,0 0 0,-1-1 0,8 0 0,5-2 0,0 0 0,0-1 0,16-7 0,-24 8 0,1 0 0,-1-1 0,0 0 0,-1-1 0,1 0 0,-1 0 0,0 0 0,0-1 0,-1 0 0,1-1 0,5-6 0,-10 10 0,0 0 0,0 0 0,-1 0 0,1 0 0,-1 0 0,1 0 0,-1 0 0,0 0 0,0-1 0,0 1 0,-1 0 0,1-1 0,-1 1 0,0-1 0,0 1 0,0 0 0,0-1 0,-1 1 0,1-1 0,-1 1 0,0 0 0,0-1 0,0 1 0,0 0 0,-1 0 0,1 0 0,-1 0 0,0 0 0,0 0 0,0 1 0,-4-5 0,1 1 0,-1 1 0,0 1 0,0-1 0,0 1 0,-1 0 0,0 0 0,1 0 0,-1 1 0,-1 0 0,1 1 0,0 0 0,-1 0 0,-10-2 0,-13 0 0,-59 0 0,74 4 0,4 0 0,1 0 0,0 1 0,-1 0 0,1 1 0,-1 0 0,1 0 0,-16 7 0,21-6 0,0 0 0,0 0 0,1 0 0,-1 1 0,1 0 0,0 0 0,0 1 0,0-1 0,1 1 0,0 0 0,0 0 0,0 1 0,0-1 0,-3 9 0,-1 3 0,0 0 0,2 0 0,0 1 0,-5 30 0,9-36 0,0 0 0,1 0 0,0 0 0,1 0 0,0 1 0,1-1 0,1 0 0,2 12 0,7 0-1365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9:09.3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616 471 24575,'-6'-4'0,"-1"0"0,2 0 0,-1-1 0,0 0 0,1 0 0,0 0 0,0 0 0,-5-8 0,4 6 0,0 0 0,0 0 0,-13-10 0,18 16 0,-1 0 0,0 0 0,0 0 0,0 0 0,0 0 0,0 1 0,0-1 0,0 1 0,0-1 0,0 1 0,-1 0 0,1-1 0,0 1 0,0 0 0,0 1 0,0-1 0,-1 0 0,1 1 0,0-1 0,0 1 0,0-1 0,0 1 0,0 0 0,0 0 0,0 0 0,0 0 0,1 0 0,-1 1 0,0-1 0,-2 3 0,-5 4 0,0 1 0,0 1 0,-14 19 0,19-25 0,-14 23 0,0 1 0,1 1 0,-24 59 0,-21 98 0,57-170 0,4-10 0,0-1 0,-1 1 0,0 0 0,0-1 0,0 1 0,-1-1 0,1 0 0,-1 1 0,-1-1 0,-5 7 0,8-11 0,0-1 0,1 1 0,-1-1 0,0 1 0,0-1 0,0 1 0,0-1 0,1 0 0,-1 1 0,0-1 0,0 0 0,0 0 0,0 0 0,0 1 0,0-1 0,0 0 0,0 0 0,0 0 0,0-1 0,0 1 0,0 0 0,0 0 0,1 0 0,-1-1 0,0 1 0,0 0 0,0-1 0,0 1 0,0-1 0,1 1 0,-1-1 0,0 0 0,0 1 0,1-1 0,-1 0 0,0 1 0,1-1 0,-1 0 0,1 0 0,-1 1 0,1-1 0,-1-2 0,-21-40 0,21 40 0,-11-31 0,2-1 0,1 0 0,2 0 0,-4-41 0,5-146 0,6 206 0,-1 1 0,0 0 0,-1 0 0,-1 1 0,-7-25 0,-32-64 0,22 57 0,16 38 0,0 0 0,1 0 0,0-1 0,1 0 0,0 1 0,-2-15 0,4 21 0,0-1 0,0 1 0,1 0 0,-1 0 0,1 0 0,-1 0 0,1 0 0,-1 0 0,1 0 0,0 0 0,0 0 0,0 0 0,0 0 0,1 1 0,-1-1 0,0 0 0,1 1 0,-1-1 0,1 1 0,-1-1 0,1 1 0,0 0 0,0 0 0,0-1 0,-1 1 0,1 1 0,0-1 0,0 0 0,0 0 0,1 1 0,-1-1 0,3 0 0,28-4 0,-1 2 0,0 0 0,1 3 0,38 3 0,-13-1 0,-24-1-682,65 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02.6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03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03.7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04.2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04.7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05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09.8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4:16.7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634 510 24575,'-1'-21'0,"-1"0"0,-1 0 0,-1 0 0,-1 1 0,0-1 0,-2 1 0,0 0 0,-2 1 0,-13-25 0,-16-19 0,-60-76 0,68 99 0,26 34 0,-21-24 0,24 29 0,1 1 0,-1 0 0,1-1 0,0 1 0,-1 0 0,1 0 0,-1-1 0,1 1 0,-1 0 0,1 0 0,-1 0 0,1 0 0,-1 0 0,1-1 0,-1 1 0,1 0 0,-1 0 0,1 0 0,-1 0 0,1 0 0,-1 1 0,1-1 0,-1 0 0,0 0 0,0 1 0,1 0 0,-1-1 0,0 1 0,1 0 0,-1 0 0,0 0 0,1 0 0,-1 0 0,1 0 0,-1 0 0,1 0 0,0 0 0,-1 0 0,1 0 0,0 0 0,0 2 0,-4 30 0,2 1 0,1 0 0,4 42 0,0-32 0,-4 48 0,1-92 0,0 0 0,0 1 0,0-1 0,0 0 0,0 0 0,0 1 0,0-1 0,0 0 0,0 1 0,0-1 0,0 0 0,0 1 0,0-1 0,0 0 0,0 1 0,0-1 0,0 0 0,-1 0 0,1 1 0,0-1 0,0 0 0,0 1 0,0-1 0,-1 0 0,1 0 0,0 1 0,0-1 0,-1 0 0,1 0 0,0 0 0,0 0 0,-1 1 0,1-1 0,0 0 0,0 0 0,-1 0 0,1 0 0,0 0 0,-1 0 0,-10-10 0,-11-27 0,20 33 0,-4-7 0,-58-98 0,57 98 0,-1 1 0,0 1 0,-1-1 0,1 1 0,-2 1 0,1 0 0,-22-14 0,29 20 0,-1 0 0,0 1 0,0 0 0,0-1 0,0 1 0,0 0 0,0 0 0,0 1 0,0-1 0,0 1 0,-1 0 0,1-1 0,0 1 0,0 1 0,0-1 0,-1 0 0,1 1 0,0-1 0,0 1 0,-4 2 0,3-1 0,0 0 0,0 1 0,0 0 0,0 0 0,1 0 0,-1 0 0,1 1 0,0-1 0,0 1 0,0 0 0,0 0 0,-3 6 0,1 1 0,-1 1 0,2 0 0,-1 0 0,2 0 0,0 0 0,0 1 0,1-1 0,1 1 0,-1 21 0,3-25 0,0 0 0,0-1 0,1 1 0,0 0 0,1-1 0,-1 0 0,2 1 0,-1-1 0,1 0 0,0-1 0,1 1 0,6 8 0,-7-11 0,1-1 0,-1 1 0,1-1 0,0 0 0,0 0 0,0 0 0,0-1 0,1 1 0,-1-1 0,1-1 0,0 1 0,0-1 0,0 0 0,0-1 0,0 1 0,1-1 0,10 1 0,6-2 0,-7 0 0,0 1 0,-1 0 0,1 0 0,-1 2 0,0 0 0,1 1 0,-1 0 0,20 9 0,5 8-1365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11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12.3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13.0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13.5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14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14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15.4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19.3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19.8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0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4:28.52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78 24575,'3'4'0,"0"0"0,-1 1 0,0-1 0,0 1 0,0-1 0,0 1 0,-1 0 0,0 0 0,0 0 0,0 0 0,-1 0 0,1 0 0,-2 9 0,2 1 0,7 161 0,-7-96 0,21 133 0,-18-184 0,-2-17 0,0 1 0,1-1 0,0 1 0,1-1 0,5 13 0,-7-22 0,-1 0 0,1 0 0,0 0 0,0-1 0,0 1 0,0-1 0,0 0 0,0 1 0,1-1 0,-1 0 0,1 0 0,0 0 0,0-1 0,-1 1 0,1-1 0,0 0 0,0 1 0,0-1 0,0 0 0,1-1 0,-1 1 0,0-1 0,0 1 0,7-1 0,4-1 0,0 0 0,-1-1 0,1-1 0,0 0 0,-1-1 0,1 0 0,-1-1 0,0 0 0,0-1 0,-1-1 0,0 0 0,0-1 0,-1 0 0,0-1 0,16-15 0,-10 7 0,-1 0 0,-1-1 0,0-1 0,-1-1 0,-1 0 0,-1-1 0,-1 0 0,12-30 0,-9 9 0,-2-1 0,-2 0 0,8-74 0,-12 37 0,-4-86 0,-4 162 0,-3 9 0,-9 22 0,-13 37 0,-33 101 0,53-145 0,-2-1 0,0 0 0,-1-1 0,-16 23 0,-56 64 0,70-90 0,-100 102 0,39-44 0,56-51 0,41-39 0,60-63 0,37-33 0,-72 73 0,2 3 0,1 2 0,2 2 0,80-35 0,-124 63 0,1 0 0,-1 0 0,0-1 0,-1 0 0,0-1 0,0 0 0,0 0 0,-1-1 0,0-1 0,0 1 0,-1-1 0,0 0 0,8-14 0,-1-1 0,-14 24 0,1 0 0,-1 0 0,0 0 0,0-1 0,0 1 0,0 0 0,1 0 0,-1 0 0,0 0 0,0 0 0,1 0 0,-1-1 0,0 1 0,0 0 0,0 0 0,1 0 0,-1 0 0,0 0 0,0 0 0,1 0 0,-1 0 0,0 0 0,0 0 0,1 0 0,-1 0 0,0 0 0,0 1 0,0-1 0,1 0 0,-1 0 0,0 0 0,0 0 0,1 0 0,-1 0 0,0 1 0,0-1 0,0 0 0,0 0 0,1 0 0,-1 0 0,0 1 0,0-1 0,0 0 0,0 0 0,0 0 0,0 1 0,1-1 0,-1 0 0,0 0 0,0 1 0,0-1 0,0 0 0,0 0 0,0 0 0,0 1 0,0-1 0,0 0 0,0 0 0,0 1 0,0-1 0,0 0 0,2 19 0,-3 259 0,-4-103 0,8 17 0,-4-189 0,1 0 0,0 0 0,-1 0 0,1 0 0,-1 0 0,0 0 0,0 0 0,0 0 0,-1-1 0,1 1 0,0 0 0,-1-1 0,0 1 0,0-1 0,1 0 0,-5 4 0,1-2 0,1-1 0,-1 0 0,1 0 0,-1-1 0,0 1 0,0-1 0,0 0 0,-9 2 0,-6 0 0,0-1 0,-1 0 0,-36-2 0,-48-5-682,-108-19 0,213 23 681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3.0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3.5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4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5.4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6.7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7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8.1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8.5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29.5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30.0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4:30.4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24575,'0'4'0,"0"6"0,0 10 0,0 6 0,0 7 0,0 3 0,0-1 0,0 3 0,0-2 0,0 8 0,0-1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30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0:30.9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1:14.53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219 673 24575,'2'-20'0,"0"0"0,5-24 0,2-12 0,-4 16 0,-4 39 0,-1 9 0,-4 64 0,4-64 0,-2 9 0,0 0 0,-5 21 0,1-27 0,2 2 0,2 206 0,3-150 0,-1-51 0,0-37 0,-3-47 0,-4 0 0,-2 1 0,-35-121 0,41 174 0,1-1 0,-1 1 0,-1-1 0,0 1 0,0 0 0,-1 0 0,-1 0 0,-12-19 0,17 30 0,0 0 0,0-1 0,0 1 0,0 0 0,-1 0 0,1 0 0,0 0 0,0 0 0,-1 0 0,1 0 0,-1 0 0,1 1 0,-1-1 0,1 0 0,-1 1 0,1 0 0,-1-1 0,1 1 0,-1 0 0,0-1 0,1 1 0,-1 0 0,-1 0 0,1 1 0,-1 0 0,1 0 0,0 0 0,0 0 0,0 0 0,0 0 0,0 0 0,0 1 0,0-1 0,1 1 0,-1-1 0,0 1 0,1 0 0,-2 2 0,-3 4 0,0 1 0,1 0 0,0 0 0,1 1 0,-6 18 0,9-24 0,-1 1 0,2-1 0,-1 0 0,0 1 0,1-1 0,0 0 0,0 1 0,0-1 0,2 9 0,-2-12 0,0-1 0,1 1 0,-1 0 0,0-1 0,1 1 0,-1 0 0,0-1 0,1 1 0,-1 0 0,1-1 0,-1 1 0,1-1 0,-1 1 0,1-1 0,-1 1 0,1-1 0,-1 1 0,1-1 0,0 0 0,-1 1 0,1-1 0,0 0 0,-1 0 0,2 1 0,0-1 0,0 0 0,-1 0 0,1-1 0,0 1 0,0 0 0,0-1 0,-1 1 0,1-1 0,0 1 0,0-1 0,-1 0 0,1 0 0,-1 0 0,3-2 0,7-5 0,0-1 0,-1 0 0,1 0 0,-2-2 0,0 1 0,16-23 0,38-78 0,-57 100 0,78-179 0,-71 156 0,-2-1 0,-2 0 0,6-43 0,-16 89 0,0-1 0,1 1 0,0 0 0,0-1 0,1 1 0,1 0 0,0-1 0,0 1 0,6 14 0,-6-19 0,2 0 0,-1 0 0,1 0 0,0 0 0,0-1 0,0 1 0,1-1 0,0 0 0,0-1 0,0 1 0,0-1 0,1 0 0,0 0 0,0-1 0,0 1 0,7 1 0,8 3 0,-1-2 0,2 0 0,-1-2 0,0 0 0,43 1 0,24 4 0,-84-8 0,0 0 0,0 0 0,-1 0 0,1 0 0,0 1 0,-1-1 0,1 1 0,-1 0 0,1 0 0,-1 0 0,0 1 0,0-1 0,0 1 0,0 0 0,-1-1 0,1 1 0,-1 1 0,1-1 0,-1 0 0,0 0 0,0 1 0,-1-1 0,1 1 0,-1 0 0,0-1 0,1 1 0,-1 6 0,2 8 0,-1 1 0,-1 0 0,-1 0 0,-3 29 0,1-11 0,1-2 0,-2 0 0,-1 0 0,-16 61 0,15-81 0,0 0 0,-1-1 0,0 1 0,-1-1 0,-1 0 0,0-1 0,-1 0 0,0 0 0,-1-1 0,-21 20 0,24-26 0,0 1 0,1 0 0,0 0 0,0 1 0,-8 14 0,13-20 0,0-1 0,0 0 0,0 1 0,1-1 0,-1 1 0,0-1 0,1 1 0,-1-1 0,1 1 0,0-1 0,-1 1 0,1-1 0,0 1 0,0 0 0,0-1 0,0 1 0,0-1 0,0 1 0,1-1 0,-1 1 0,0 0 0,1-1 0,-1 1 0,1-1 0,0 1 0,0-1 0,-1 0 0,1 1 0,0-1 0,0 0 0,0 0 0,0 1 0,0-1 0,1 0 0,-1 0 0,0 0 0,0 0 0,1 0 0,-1-1 0,1 1 0,-1 0 0,3 0 0,-2 0 0,1 0 0,-1 0 0,0-1 0,1 1 0,-1-1 0,1 1 0,-1-1 0,1 0 0,0 0 0,-1 0 0,1 0 0,-1-1 0,1 1 0,-1-1 0,0 0 0,1 1 0,-1-1 0,1 0 0,1-2 0,0 1 0,0-1 0,0 0 0,0 0 0,-1 0 0,1-1 0,-1 0 0,0 1 0,0-1 0,4-7 0,-2 1 0,1-1 0,-2 1 0,1-1 0,-1 0 0,-1-1 0,0 1 0,2-23 0,-4 18 0,-1-1 0,0 1 0,-2-1 0,-3-22 0,4 35 0,0-1 0,0 1 0,0 0 0,0 0 0,0 0 0,-1 0 0,0 0 0,0 0 0,0 0 0,0 1 0,-1-1 0,1 1 0,-1-1 0,0 1 0,0 0 0,0 0 0,-1 0 0,1 1 0,-1-1 0,1 1 0,-1 0 0,-5-3 0,6 5 0,-1-1 0,1 1 0,-1 0 0,0 0 0,1 1 0,-1-1 0,0 1 0,1-1 0,-1 1 0,1 0 0,-1 0 0,1 1 0,0-1 0,-1 1 0,1 0 0,0 0 0,0 0 0,0 0 0,0 0 0,0 0 0,1 1 0,-4 3 0,-5 6 0,0 1 0,1-1 0,-14 24 0,17-23 0,-1 0 0,2 1 0,0 0 0,0 0 0,2 1 0,-7 27 0,11-38 0,-1 1 0,1-1 0,0 1 0,0 0 0,0-1 0,1 1 0,-1-1 0,1 1 0,0-1 0,1 1 0,2 6 0,-2-8 0,-1-1 0,1 1 0,0-1 0,0 1 0,0-1 0,1 1 0,-1-1 0,0 0 0,1 0 0,0 0 0,-1 0 0,1-1 0,0 1 0,0-1 0,0 0 0,0 0 0,0 0 0,4 1 0,15 2 0,0-2 0,0-1 0,0 0 0,0-1 0,22-4 0,16 0 0,14 5 187,-47 0-445,0 0-1,0-2 0,-1-1 0,1-1 1,49-12-1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1:20.9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898 308 24575,'0'-6'0,"0"0"0,0 1 0,-1-1 0,1 0 0,-1 1 0,-1-1 0,-3-10 0,4 14 0,-1-1 0,1 1 0,-1-1 0,0 1 0,0 0 0,0 0 0,0-1 0,0 2 0,0-1 0,-1 0 0,1 0 0,0 1 0,-1-1 0,0 1 0,1 0 0,-1-1 0,-3 0 0,-15-3 0,-1 0 0,1 2 0,-1 0 0,1 2 0,-30 0 0,24 2 0,0-2 0,-50-9 0,-4-9 0,-92-19 0,156 37 0,-30-5 0,46 6 0,0 0 0,0-1 0,-1 1 0,1 0 0,0-1 0,0 1 0,0 0 0,0-1 0,0 1 0,0-1 0,-1 0 0,1 1 0,0-1 0,1 0 0,-1 0 0,0 1 0,0-1 0,0 0 0,0 0 0,1 0 0,-1 0 0,0 0 0,1 0 0,-1 0 0,1-1 0,-1 1 0,1 0 0,0 0 0,-1-1 0,1 1 0,1-1 0,-1 1 0,1 0 0,-1 0 0,1 0 0,-1 0 0,1 0 0,0 0 0,0 1 0,-1-1 0,1 0 0,0 0 0,0 0 0,0 1 0,0-1 0,0 0 0,0 1 0,0-1 0,0 1 0,0-1 0,0 1 0,0-1 0,0 1 0,0 0 0,0 0 0,1-1 0,1 1 0,37-4 0,-34 3 0,7 1 0,0-1 0,0-1 0,0 0 0,0-1 0,0 0 0,-1-1 0,1-1 0,13-6 0,-9 3 0,0 0 0,1 2 0,-1 0 0,1 1 0,1 1 0,-1 1 0,1 0 0,31 0 0,-14 5 0,0 0 0,-1 2 0,59 15 0,-78-13 0,0 0 0,0 1 0,0 0 0,-1 1 0,-1 1 0,1 1 0,-1 0 0,-1 1 0,0 0 0,-1 1 0,0 0 0,0 1 0,-2 1 0,1-1 0,10 22 0,-16-24 0,0 0 0,-1 0 0,-1 1 0,0 0 0,0-1 0,-1 1 0,0 22 0,-6 88 0,0-54 0,3-46 0,1 150 0,2-144 0,2 0 0,0-1 0,2 0 0,10 32 0,-15-57 0,1 4 0,0-1 0,-1 0 0,1 1 0,-1-1 0,0 1 0,0 8 0,-1-13 0,-1 1 0,1 0 0,0-1 0,-1 1 0,1-1 0,-1 1 0,1-1 0,-1 1 0,0-1 0,1 1 0,-1-1 0,0 1 0,0-1 0,0 0 0,0 0 0,-1 1 0,1-1 0,0 0 0,0 0 0,-1 0 0,1 0 0,0 0 0,-1-1 0,1 1 0,-1 0 0,1-1 0,-4 2 0,-12 2 0,0 0 0,-1 0 0,1-2 0,-1 0 0,1-1 0,-1-1 0,0 0 0,1-2 0,-27-4 0,16 0 0,0-1 0,1-1 0,0-1 0,0-2 0,-35-19 0,-54-25 0,-1-1 0,100 46 0,0-1 0,1 0 0,0-1 0,-24-24 0,-196-194 0,211 205 0,16 17 0,0-1 0,0 0 0,1 0 0,0 0 0,-11-19 0,18 26 0,1 1 0,0 0 0,-1 0 0,1-1 0,0 1 0,-1 0 0,1 0 0,0-1 0,0 1 0,0 0 0,0-1 0,0 1 0,0 0 0,0-1 0,1 1 0,-1 0 0,1 0 0,-1-1 0,0 1 0,1 0 0,0 0 0,-1 0 0,1 0 0,0 0 0,-1 0 0,1 0 0,0 0 0,0 0 0,0 0 0,0 0 0,0 0 0,0 0 0,0 1 0,0-1 0,1 0 0,-1 1 0,0-1 0,0 1 0,0-1 0,1 1 0,-1 0 0,2-1 0,6-1 0,-1 0 0,1 0 0,0 1 0,17-1 0,-5 3 0,0 0 0,0 2 0,38 9 0,64 26 0,-69-20 0,106 35 0,137 42 0,-283-91 0,-7-3 0,0 0 0,-1 1 0,0 0 0,1 1 0,-1-1 0,0 1 0,8 5 0,-14-8 0,0 1 0,1-1 0,-1 0 0,0 0 0,0 1 0,0-1 0,1 0 0,-1 1 0,0-1 0,0 0 0,0 1 0,0-1 0,0 0 0,0 1 0,1-1 0,-1 0 0,0 1 0,0-1 0,0 0 0,0 1 0,0-1 0,0 0 0,-1 1 0,1-1 0,0 1 0,0-1 0,0 0 0,0 0 0,0 1 0,0-1 0,-1 0 0,1 1 0,0-1 0,0 0 0,0 1 0,-1-1 0,1 0 0,0 0 0,0 1 0,-1-1 0,1 0 0,0 0 0,-1 0 0,1 0 0,-1 1 0,-16 8 0,15-8 0,-113 46-1365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2:03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2:04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2:08.2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140 411 24575,'3'0'0,"1"-1"0,0 0 0,-1 0 0,0-1 0,1 1 0,-1-1 0,0 1 0,0-1 0,0 0 0,0 0 0,4-5 0,5-1 0,1-2 0,-1-1 0,-1 0 0,0-1 0,0 0 0,15-23 0,25-27 0,-46 56 0,1 1 0,-1 0 0,1 0 0,1 1 0,-1-1 0,1 1 0,0 1 0,7-4 0,-13 7 0,1-1 0,0 0 0,0 1 0,0-1 0,0 1 0,-1 0 0,1 0 0,0 0 0,0 0 0,0 0 0,0 0 0,0 0 0,0 0 0,-1 1 0,1-1 0,0 1 0,0-1 0,0 1 0,-1 0 0,3 1 0,-1 0 0,0 1 0,0-1 0,0 1 0,-1 0 0,1-1 0,-1 1 0,0 0 0,0 0 0,3 7 0,2 6 0,-1 0 0,0 1 0,4 27 0,-8-37 0,9 40 0,8 97 0,-19-143 0,0-1 0,0 1 0,0 0 0,0 0 0,0-1 0,0 1 0,0 0 0,0 0 0,-1 0 0,1-1 0,0 1 0,-1 0 0,1-1 0,0 1 0,-1 0 0,1 0 0,-1-1 0,1 1 0,-1-1 0,1 1 0,-1 0 0,1-1 0,-1 1 0,1-1 0,-1 0 0,0 1 0,1-1 0,-1 1 0,0-1 0,0 0 0,1 1 0,-1-1 0,0 0 0,0 0 0,1 0 0,-1 0 0,0 0 0,0 0 0,0 0 0,1 0 0,-1 0 0,0 0 0,0 0 0,0 0 0,1 0 0,-2-1 0,-45-14 0,35 10 0,-376-113 0,385 118 0,-1-1 0,1 0 0,0-1 0,-1 1 0,1-1 0,0 1 0,0-1 0,0 0 0,0 0 0,1 0 0,-1 0 0,-3-5 0,5 6 0,0-1 0,0 1 0,0-1 0,1 1 0,-1-1 0,1 1 0,-1-1 0,1 1 0,0-1 0,-1 1 0,1-1 0,0 0 0,0 1 0,0-1 0,0 0 0,1 1 0,-1-1 0,0 1 0,1-1 0,-1 1 0,1-1 0,-1 1 0,1-1 0,0 1 0,-1-1 0,1 1 0,0 0 0,2-3 0,1-1 0,0 1 0,0-1 0,1 1 0,-1 0 0,1 0 0,0 0 0,1 1 0,8-6 0,53-20 0,-26 12 0,-5 0 0,297-130 0,-296 130 0,44-27 0,-78 42 0,-2 1 0,0 0 0,0 1 0,0-1 0,0 0 0,0 1 0,0 0 0,0-1 0,0 1 0,1-1 0,-1 1 0,0 0 0,0 0 0,0 0 0,0 0 0,0 0 0,1 0 0,-1 0 0,0 0 0,0 0 0,0 0 0,0 1 0,0-1 0,0 0 0,1 1 0,-1-1 0,1 1 0,0 1 0,-1-1 0,0 1 0,1 0 0,-1-1 0,0 1 0,0 0 0,0 0 0,0 0 0,-1-1 0,1 1 0,0 0 0,-1 0 0,1 4 0,1 6 0,-1 1 0,0 0 0,-2 20 0,-3 1 0,-1-1 0,-2 0 0,-19 55 0,0 0 0,-10 83 0,11-42 0,13-67 0,4 1 0,-1 77 0,7-103 0,-9 95 0,-2 55 0,14 465 0,18-405 0,-12-191 0,9 29-1365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42:16.5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1272 1358 24575,'0'8'0,"0"0"0,0 0 0,1 1 0,0-1 0,0 0 0,1 0 0,0 0 0,6 15 0,-8-22 0,1 1 0,-1-1 0,0 0 0,0 1 0,0-1 0,1 0 0,-1 0 0,0 1 0,-1-1 0,1 0 0,0 1 0,0-1 0,-1 0 0,1 1 0,0-1 0,-1 0 0,1 0 0,-1 0 0,0 1 0,1-1 0,-1 0 0,0 0 0,0 0 0,0 0 0,1 0 0,-1 0 0,0 0 0,0-1 0,-1 1 0,1 0 0,0 0 0,0-1 0,0 1 0,0-1 0,-1 1 0,1-1 0,-2 1 0,-9 4 0,0 0 0,-24 5 0,30-9 0,-207 44 0,26-6 0,130-26 0,-158 44 0,192-50 0,1 2 0,0 1 0,0 0 0,1 2 0,0 0 0,-36 29 0,52-36 0,-1 0 0,1 0 0,0 0 0,0 1 0,0-1 0,1 1 0,0 0 0,0 1 0,1-1 0,0 1 0,0-1 0,0 1 0,1 0 0,0 0 0,0 0 0,1 0 0,-1 0 0,2 1 0,-1-1 0,1 0 0,0 1 0,1-1 0,0 0 0,0 0 0,0 1 0,1-1 0,0 0 0,0 0 0,1-1 0,0 1 0,0 0 0,1-1 0,-1 0 0,10 11 0,-1-2 0,2-1 0,0-1 0,0 0 0,1-1 0,1 0 0,0-1 0,0-1 0,28 12 0,4-1 0,97 27 0,-1-14 0,-127-31 0,-1-1 0,1-1 0,-1 0 0,1-1 0,-1-1 0,30-5 0,-43 5 0,0 0 0,1 0 0,-1 0 0,0-1 0,1 1 0,-1-1 0,0 0 0,0 0 0,0 0 0,0 0 0,-1 0 0,4-4 0,-5 5 0,0 0 0,-1 0 0,1 0 0,0-1 0,-1 1 0,1 0 0,-1 0 0,0 0 0,1 0 0,-1-1 0,0 1 0,0 0 0,0 0 0,0-1 0,0 1 0,0 0 0,0 0 0,0-1 0,0 1 0,0 0 0,-1 0 0,1 0 0,-1-1 0,1 1 0,-1 0 0,1 0 0,-1 0 0,0 0 0,1 0 0,-1 0 0,0 0 0,0 0 0,0 0 0,0 0 0,0 1 0,0-1 0,-2-1 0,-2-2 0,0 0 0,0 1 0,-1 0 0,0 0 0,0 1 0,0-1 0,0 1 0,-7-2 0,-59-8 0,69 12 0,-54-7 0,-1 2 0,1 3 0,-1 3 0,1 2 0,0 3 0,-60 13 0,103-15 0,0 0 0,0 1 0,1 0 0,-21 12 0,30-15 0,-1 1 0,1 0 0,0 0 0,0 0 0,0 0 0,0 1 0,1-1 0,0 1 0,-1 0 0,1 0 0,0 0 0,1 1 0,-1-1 0,1 1 0,-3 8 0,4-12 0,1 1 0,0-1 0,0 0 0,0 1 0,-1-1 0,1 0 0,1 1 0,-1-1 0,0 0 0,0 1 0,0-1 0,1 0 0,-1 0 0,1 1 0,-1-1 0,1 0 0,-1 0 0,1 1 0,0-1 0,-1 0 0,1 0 0,0 0 0,0 0 0,0 0 0,0 0 0,0-1 0,0 1 0,0 0 0,0 0 0,0-1 0,1 1 0,-1 0 0,0-1 0,3 1 0,8 3 0,-1-1 0,1 0 0,19 2 0,-31-5 0,178 11 0,-29-12 0,183-26 0,-256 17 0,-1-4 0,-1-3 0,0-4 0,97-40 0,-147 50 0,0 0 0,34-24 0,-51 31 0,-1-1 0,0 0 0,0 0 0,-1-1 0,0 1 0,0-1 0,0 0 0,0-1 0,-1 1 0,0-1 0,5-12 0,-7 16 0,-1 0 0,0 0 0,0 0 0,0 0 0,-1 0 0,1 0 0,-1 0 0,0 0 0,1 0 0,-1 0 0,0 0 0,-1 0 0,1 0 0,-1 0 0,1 0 0,-1 0 0,0 0 0,0 0 0,0 1 0,0-1 0,-1 0 0,1 1 0,-1-1 0,0 0 0,1 1 0,-1 0 0,0-1 0,-1 1 0,-3-3 0,0 1 0,1 1 0,-1 0 0,0 0 0,-1 1 0,1 0 0,0 0 0,-1 0 0,1 1 0,-1 0 0,1 0 0,-1 0 0,0 1 0,-10 1 0,-12 2 0,0 1 0,1 2 0,-37 12 0,-93 39 0,-197 105-359,292-127 269,1 2 1,2 3-1,-80 70 0,119-92 90,1 1 0,1 2 0,0 0 0,2 1 0,-17 26 0,31-43-1,0-1 0,1 0-1,0 1 1,0-1 0,0 1-1,1 0 1,-1-1 0,1 1-1,0 0 1,0 0 0,1 0 0,0 0-1,0 0 1,0 0 0,0 0-1,1 0 1,0 0 0,0 0-1,0-1 1,0 1 0,1 0 0,3 5-1,-1-3 13,0-1 0,1 0-1,-1 0 1,2 0 0,-1-1-1,1 1 1,-1-1 0,2-1-1,-1 1 1,0-1 0,1 0-1,0-1 1,10 5 0,7 1 36,1-1 0,-1-1-1,2-2 1,-1 0 0,1-1 0,0-2 0,37-1 0,178-23 175,-223 19-221,52-7-1,132-38 0,-172 39 0,-1-2 0,0-1 0,0-2 0,-2 0 0,0-2 0,46-35 0,-63 42 0,-1-1 0,1 0 0,-2-1 0,1 0 0,-2 0 0,1 0 0,-1-1 0,-1 0 0,0-1 0,-1 0 0,-1 1 0,0-1 0,0-1 0,-1 1 0,-1-1 0,0 1 0,0-20 0,-2-2 0,-2-1 0,-1 0 0,-2 1 0,-1 0 0,-16-50 0,13 53 0,-2 2 0,-1-1 0,-1 1 0,-1 1 0,-2 0 0,-1 2 0,-1 0 0,-2 0 0,0 2 0,-2 0 0,-31-27 0,-9 1 0,61 50 0,-1 0 0,1 0 0,-1-1 0,1 1 0,0 0 0,0-1 0,-1 1 0,1-1 0,0 0 0,0 1 0,1-1 0,-1 0 0,0 0 0,1 1 0,-1-1 0,0-3 0,1 4 0,0 0 0,1 0 0,-1 0 0,0 0 0,0 0 0,1 1 0,-1-1 0,1 0 0,-1 0 0,1 0 0,-1 0 0,1 0 0,-1 1 0,1-1 0,0 0 0,-1 0 0,1 1 0,0-1 0,0 0 0,0 1 0,-1-1 0,3 0 0,6-3 0,0 1 0,0 0 0,1 0 0,-1 1 0,12-2 0,-6 1 0,218-52 0,-182 39 0,-1-1 0,72-37 0,-100 43 0,30-22 0,-48 30 0,0 0 0,0 0 0,0 0 0,0 0 0,-1-1 0,0 1 0,1-1 0,-1 0 0,-1 0 0,1 0 0,-1 0 0,1-1 0,2-7 0,-5 10 0,0 1 0,0-1 0,0 1 0,0-1 0,0 1 0,0-1 0,0 1 0,-1-1 0,1 1 0,-1-1 0,1 1 0,-1 0 0,1-1 0,-1 1 0,0 0 0,0-1 0,0 1 0,0 0 0,0 0 0,0 0 0,0 0 0,0 0 0,0 0 0,0 0 0,0 0 0,-1 0 0,1 1 0,0-1 0,-1 0 0,1 1 0,-1-1 0,1 1 0,0-1 0,-1 1 0,1 0 0,-3 0 0,-5-2 0,0 0 0,-1 1 0,1 0 0,-1 1 0,-10 1 0,-14 3 0,1 1 0,0 2 0,0 2 0,-50 19 0,-123 67 0,187-84 0,-7 1 0,0 2 0,1 1 0,1 1 0,-29 25 0,46-31 0,11-5 0,1-5 0,0-1 0,-1 1 0,1-1 0,-1 1 0,1-1 0,0 0 0,-1-1 0,0 1 0,1-1 0,-1 0 0,0 0 0,0-1 0,7-4 0,2-2 0,-1-1 0,0 0 0,12-13 0,-14 11 0,0 0 0,-1-1 0,-1-1 0,0 1 0,0-1 0,-1 0 0,-1-1 0,-1 0 0,5-19 0,-4 12 0,-2-1 0,-1 0 0,0 0 0,-2-1 0,-2-36 0,1 57 0,0 1 0,-1 0 0,1-1 0,0 1 0,-1 0 0,0-1 0,1 1 0,-1 0 0,0 0 0,0 0 0,0 0 0,0 0 0,-1 0 0,1 0 0,-1 0 0,1 0 0,-1 0 0,1 1 0,-1-1 0,0 1 0,0-1 0,0 1 0,0 0 0,0-1 0,0 1 0,0 0 0,0 1 0,-1-1 0,1 0 0,0 0 0,0 1 0,-1 0 0,1-1 0,0 1 0,-1 0 0,1 0 0,-1 0 0,1 0 0,-3 1 0,-12 2 0,1 0 0,-1 1 0,1 0 0,-23 10 0,34-12 0,-92 41 0,-154 92 0,141-64 0,98-62 0,0 1 0,1 0 0,1 0 0,0 2 0,0-1 0,-11 18 0,19-25 0,0 0 0,0 0 0,0 0 0,0 0 0,1 0 0,0 0 0,0 0 0,0 1 0,-1 5 0,2-9 0,0 0 0,0 0 0,0 0 0,0 0 0,0 0 0,1 0 0,-1 0 0,0 0 0,0 0 0,1-1 0,-1 1 0,0 0 0,1 0 0,-1 0 0,1-1 0,-1 1 0,1 0 0,0 0 0,-1-1 0,1 1 0,-1-1 0,1 1 0,0 0 0,0-1 0,-1 1 0,1-1 0,0 0 0,0 1 0,0-1 0,0 0 0,-1 1 0,1-1 0,0 0 0,0 0 0,0 0 0,0 1 0,0-1 0,0 0 0,0-1 0,0 1 0,0 0 0,-1 0 0,1 0 0,0 0 0,0-1 0,1 0 0,3 0 0,1-1 0,-1 0 0,-1-1 0,1 1 0,0-1 0,0 0 0,-1 0 0,0 0 0,1-1 0,-1 0 0,-1 0 0,1 0 0,0 0 0,-1 0 0,0-1 0,0 1 0,0-1 0,-1 0 0,0 0 0,0 0 0,2-8 0,2-3 0,-1-2 0,-1 1 0,0 0 0,-1-1 0,0-25 0,-3 38 0,0-1 0,0 1 0,0-1 0,-1 1 0,0-1 0,0 1 0,0-1 0,-1 1 0,1 0 0,-1 0 0,-1 0 0,-3-7 0,4 9 0,-1 0 0,0-1 0,0 2 0,-1-1 0,1 0 0,0 0 0,-1 1 0,0 0 0,1 0 0,-1 0 0,0 0 0,0 1 0,0-1 0,0 1 0,-1 0 0,1 0 0,-8 0 0,-22 0 0,0 1 0,1 2 0,0 1 0,-1 2 0,-46 12 0,-135 43 0,178-47 0,0 2 0,1 1 0,-57 36 0,84-46 0,-1 1 0,1 0 0,1 0 0,-1 1 0,1 0 0,0 0 0,1 1 0,0 0 0,-10 18 0,14-21 0,0 0 0,1 0 0,0 1 0,0-1 0,1 1 0,-1-1 0,1 1 0,1 0 0,-1-1 0,1 1 0,0 0 0,1-1 0,0 1 0,0 0 0,0-1 0,1 1 0,3 8 0,2 2 0,1 0 0,1-1 0,1 0 0,0 0 0,1-1 0,0-1 0,1 0 0,1 0 0,0-1 0,1-1 0,20 14 0,-1-4 0,0-1 0,1-2 0,0-1 0,58 20 0,-23-16 5,2-3-1,0-3 0,1-3 1,1-4-1,93 1 0,-12-11-69,223-28 0,-311 20-19,-1-2 0,0-2 0,70-26-1,-110 30 59,0-2 0,-1-1 0,0-1 0,25-17 1,-36 20 18,0 0 1,0-1-1,-1 0 1,-1-1-1,0-1 1,0 0-1,13-23 1,-21 32 6,0-1 0,0 0 0,-1 0 0,0 0 0,0 0 0,0-1 0,-1 1 0,0-1 0,0 1 0,0 0 0,0-1 0,-1 0 0,0-8 0,-1 12 0,0 0 0,1 0 0,-1-1 0,0 1 0,0 0 0,0 0 0,0 1 0,-1-1 0,1 0 0,0 0 0,-1 0 0,0 1 0,1-1 0,-1 1 0,0-1 0,1 1 0,-1 0 0,0 0 0,0 0 0,0 0 0,0 0 0,0 0 0,-1 0 0,1 1 0,0-1 0,0 1 0,0-1 0,-1 1 0,1 0 0,0 0 0,0 0 0,-1 0 0,-2 1 0,0-1 6,-1 1 1,1-1-1,0 1 1,0 0-1,0 1 1,0-1-1,0 1 1,0 0-1,0 0 1,0 0-1,1 1 0,-1 0 1,1 0-1,0 0 1,-8 7-1,12-9 2,-1-1 0,0 1 0,1 0 0,-1 0 0,1-1-1,-1 1 1,1 0 0,-1 0 0,1 0 0,-1 0 0,1-1 0,0 1-1,0 0 1,-1 0 0,1 0 0,0 0 0,0 0 0,0 0-1,0 0 1,0 0 0,0 0 0,0 0 0,0 0 0,1-1 0,-1 1-1,0 0 1,0 0 0,1 0 0,-1 0 0,1 0 0,-1 0-1,1-1 1,-1 1 0,1 0 0,-1 0 0,1-1 0,0 1-1,-1 0 1,1-1 0,0 1 0,-1-1 0,2 1 0,4 3 18,-1-2 0,1 1-1,0 0 1,0-1 0,0 0 0,7 1 0,44 7-26,0-3 0,103 0 0,-158-7 0,132 0-168,0-6 0,-1-6-1,0-6 1,-1-6 0,-1-5-1,230-85 1,-329 102 168,1-2 0,-2-1 0,0-1 0,0-2 0,-2-1 0,28-24 0,-48 35 0,-1 1 0,0-1 0,-1-1 0,0 1 0,0-1 0,8-15 0,-13 21 0,0-1 0,-1 1 0,0 0 0,0-1 0,0 1 0,0-1 0,0 1 0,-1-1 0,1 1 0,-1-1 0,0 1 0,0-1 0,-1 1 0,1-1 0,-1 1 0,1-1 0,-1 1 0,0-1 0,0 1 0,-1 0 0,1-1 0,-1 1 0,0 0 0,-2-4 0,-5-4 84,0 1 0,-1 0 0,0 0 1,0 1-1,-1 0 0,-21-12 0,23 15-25,0 0 0,0 1 0,-1 1 0,0 0 0,0 0 0,-1 1 0,1 0-1,0 1 1,-16-2 0,21 4-59,1 0 0,-1 1 0,1-1 0,0 1 0,-1 0 0,1 0 0,0 0 0,0 1 0,-1 0 0,1-1 0,0 2 0,1-1 0,-1 0 0,-7 6 0,5-2 0,1-1 0,-1 1 0,1 0 0,0 1 0,1 0 0,-1-1 0,1 1 0,-3 8 0,3-5 0,0-1 0,0 2 0,1-1 0,0 0 0,1 1 0,0-1 0,1 1 0,0-1 0,1 1 0,0 0 0,0-1 0,4 20 0,-2-26 0,-1 0 0,1 0 0,-1-1 0,1 1 0,0-1 0,1 0 0,-1 1 0,0-1 0,1 0 0,0 0 0,0 0 0,0-1 0,0 1 0,0-1 0,0 0 0,1 0 0,3 2 0,7 2 0,-1 0 0,1-1 0,21 5 0,18 2 0,1-2 0,0-2 0,0-3 0,0-2 0,1-3 0,-1-2 0,1-2 0,93-20 0,-132 20 0,0-1 0,0 0 0,0-1 0,-1-1 0,0 0 0,-1-1 0,1 0 0,19-17 0,-27 19 0,0-1 0,0 0 0,-1 0 0,0 0 0,-1-1 0,0 0 0,0 0 0,0-1 0,-1 1 0,0-1 0,-1 0 0,0 0 0,0 0 0,-1 0 0,0-1 0,0-11 0,-1 5 0,-1 0 0,-1 0 0,0 0 0,-1 0 0,0 0 0,-2 0 0,0 0 0,-1 1 0,-8-21 0,9 27 0,-1 0 0,1 0 0,-1 1 0,-1-1 0,0 1 0,0 0 0,0 0 0,-1 1 0,0 0 0,-1 0 0,1 1 0,-1 0 0,-1 0 0,1 1 0,-1 0 0,-12-5 0,16 8 0,-1 1 0,0 0 0,0 0 0,1 0 0,-1 1 0,0 0 0,0 0 0,0 0 0,0 1 0,1 0 0,-1 0 0,0 0 0,1 1 0,-1 0 0,1 0 0,-1 0 0,1 1 0,0 0 0,0 0 0,0 0 0,0 1 0,-8 7 0,-2 4 0,0 0 0,1 0 0,1 2 0,0 0 0,-11 19 0,16-23 0,0 0 0,0 0 0,1 1 0,1 0 0,0 0 0,1 1 0,0-1 0,-3 23 0,8-35 0,0 0 0,0 0 0,0 0 0,1 0 0,-1 0 0,0 0 0,1 0 0,0 0 0,-1-1 0,1 1 0,0 0 0,0 0 0,0-1 0,0 1 0,0 0 0,0-1 0,1 1 0,-1-1 0,0 1 0,1-1 0,-1 0 0,1 0 0,0 1 0,-1-1 0,1 0 0,0-1 0,0 1 0,-1 0 0,1 0 0,0-1 0,4 1 0,5 2 0,1-1 0,-1-1 0,1 0 0,13 0 0,-18-1 0,18-1 0,1-1 0,0 0 0,-1-2 0,1-1 0,-1-1 0,33-13 0,-39 12 0,-2-1 0,1 0 0,-1-1 0,-1-1 0,1-1 0,-2 0 0,1-1 0,-2-1 0,16-16 0,-27 26 0,0-1 0,0 1 0,-1-1 0,1 0 0,-1 1 0,0-1 0,0 0 0,0 0 0,0-1 0,-1 1 0,1 0 0,-1 0 0,0-1 0,-1 1 0,1-1 0,-1-8 0,-1 8 0,0 1 0,0-1 0,-1 0 0,1 0 0,-1 1 0,0-1 0,-1 1 0,1-1 0,-1 1 0,0 0 0,0 0 0,0 0 0,-1 1 0,-6-7 0,-1 1 0,0 0 0,-1 1 0,1 0 0,-1 1 0,-1 1 0,-18-8 0,-1 2 0,-56-11 0,-9 4 0,-1 5 0,0 4 0,0 4 0,-1 5 0,0 4 0,-108 17 0,-317 69-257,87-13-127,186-36 256,227-33 128,44-3 0,-12-4 0,86 13 139,-35-4 71,1-3 0,86-2 0,-142-4-210,1 0 0,0 0 0,0-1 0,-1 0 0,1 0 0,-1 0 0,1-1 0,-1 1 0,1-1 0,-1 0 0,0 0 0,0-1 0,0 1 0,6-6 0,-6 4 0,-1 0 0,0-1 0,0 0 0,0 1 0,0-1 0,-1 0 0,1 0 0,-2-1 0,1 1 0,0 0 0,1-10 0,1-12 0,2 2 0,2-1 0,0 1 0,1 0 0,18-33 0,-11 31 0,-5 11 0,16-37 0,-25 49 0,-1 0 0,1-1 0,-1 0 0,1 1 0,-2-1 0,1 0 0,0 0 0,-1 1 0,0-1 0,0 0 0,0 0 0,-1 1 0,-1-8 0,-9-27 0,2 0 0,-6-60 0,13 74 0,1 1 0,1 0 0,2-1 0,0 1 0,7-33 0,-6 47 0,0 0 0,1 0 0,0 0 0,1 1 0,0-1 0,0 1 0,1 0 0,0 0 0,1 1 0,0 0 0,0 0 0,1 0 0,0 1 0,0 0 0,0 1 0,10-6 0,13-5 0,0 1 0,1 2 0,47-16 0,-75 29 0,1-1 0,-1 0 0,1 1 0,0 0 0,0 0 0,0 0 0,0 1 0,0 0 0,0-1 0,5 2 0,-10-1 0,1 0 0,-1 0 0,1 1 0,-1-1 0,0 0 0,1 0 0,-1 1 0,1-1 0,-1 0 0,0 0 0,1 1 0,-1-1 0,0 0 0,1 1 0,-1-1 0,0 1 0,0-1 0,1 0 0,-1 1 0,0-1 0,0 1 0,0-1 0,0 0 0,1 1 0,-1-1 0,0 1 0,0-1 0,0 1 0,0-1 0,0 1 0,0-1 0,0 1 0,0-1 0,0 1 0,-1 0 0,0 2 0,0 0 0,0 0 0,-1 1 0,0-1 0,1 0 0,-1 0 0,0 0 0,-4 3 0,-12 16 0,-2-1 0,0-1 0,-2-1 0,-24 17 0,-105 61 0,148-95 0,-375 193 0,-19-32 0,267-111 0,106-42 0,0 0 0,0-1 0,-1 0 0,-42 7 0,60-16-51,0 0 0,1-1 0,-1 1 0,0-2-1,0 1 1,1-1 0,-1 0 0,1 0 0,-1-1 0,1 1-1,0-2 1,0 1 0,0-1 0,-7-5 0,5 4-547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4:34.2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158 81 24575,'3'-2'0,"0"0"0,1 0 0,-1 1 0,1-1 0,-1 1 0,1 0 0,0 0 0,-1 0 0,1 0 0,0 1 0,0 0 0,6 0 0,2-1 0,75-6 0,39-5 0,-109 9 0,-1-1 0,1 0 0,-1-2 0,0 1 0,23-14 0,-38 19 0,1-1 0,-1 0 0,0 0 0,1 1 0,-1-1 0,0 1 0,1-1 0,-1 1 0,0 0 0,1 0 0,-1-1 0,1 1 0,-1 0 0,1 0 0,-1 0 0,0 0 0,1 1 0,-1-1 0,1 0 0,-1 1 0,0-1 0,1 1 0,1 0 0,-1 0 0,0 1 0,-1 0 0,1-1 0,-1 1 0,1 0 0,-1 0 0,0 0 0,1 0 0,-1 0 0,0 0 0,0 0 0,0 0 0,0 3 0,3 10 0,-2 0 0,1 0 0,-1 27 0,-1-33 0,-2 241 0,0-32 0,2-200 0,0 0 0,2 0 0,0 0 0,1 0 0,11 32 0,-14-49 0,0 0 0,-1 0 0,1 1 0,0-1 0,-1 0 0,0 0 0,1 0 0,-1 1 0,0-1 0,1 0 0,-1 0 0,0 1 0,0-1 0,0 0 0,0 0 0,0 1 0,-1-1 0,1 0 0,0 0 0,-1 1 0,1-1 0,0 0 0,-1 0 0,1 0 0,-1 1 0,0-1 0,1 0 0,-1 0 0,0 0 0,0 0 0,0 0 0,0 0 0,0-1 0,0 1 0,0 0 0,0 0 0,0-1 0,0 1 0,0 0 0,0-1 0,0 0 0,-1 1 0,1-1 0,0 1 0,0-1 0,-1 0 0,1 0 0,0 0 0,-2 0 0,-9 1 0,0-1 0,0-1 0,-1 0 0,-15-4 0,10 2 0,-35-4 0,1 2 0,1-3 0,0-2 0,-66-22 0,114 31 0,0 0 0,0 0 0,0-1 0,0 1 0,1-1 0,-1 0 0,0 0 0,1 0 0,0 0 0,-1 0 0,1 0 0,0 0 0,0-1 0,0 1 0,0-1 0,1 0 0,-1 1 0,1-1 0,-1 0 0,1 0 0,0 0 0,0 0 0,0 0 0,1 0 0,-1 0 0,1-1 0,-1 1 0,1 0 0,0 0 0,1 0 0,-1 0 0,0-1 0,1 1 0,0 0 0,0 0 0,1-3 0,4-13 0,2 0 0,0 0 0,1 1 0,19-27 0,-16 25 0,9-10 0,-16 24 0,0-1 0,0 1 0,-1-1 0,0 0 0,0 0 0,0 0 0,2-10 0,-26 28 0,-11 21 0,2 1 0,-40 59 0,42-43 0,25-42 0,0-1 0,-1 0 0,0 0 0,0 0 0,-1 0 0,0-1 0,0 0 0,0 1 0,-1-1 0,1-1 0,-1 1 0,0-1 0,-7 5 0,-39 13-1365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4:39.0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669 401 24575,'-16'-7'0,"0"2"0,0 0 0,0 1 0,0 1 0,-1 0 0,1 2 0,-1-1 0,0 2 0,0 0 0,1 1 0,-1 1 0,0 1 0,-21 6 0,31-7 0,0 1 0,1 1 0,-1-1 0,1 1 0,0 0 0,1 1 0,-11 8 0,-34 44 0,23-25 0,13-18 0,-95 113 0,92-104 0,0 1 0,2 1 0,-22 47 0,33-62 0,-40 103 0,38-96 0,1 0 0,1 1 0,1-1 0,-2 32 0,5-46 0,0-1 0,0 0 0,0 0 0,1 1 0,-1-1 0,0 0 0,1 0 0,-1 0 0,1 0 0,0 0 0,0 0 0,0 0 0,0 0 0,0 0 0,0 0 0,0 0 0,0 0 0,1-1 0,-1 1 0,4 2 0,-2-2 0,0 0 0,0-1 0,1 1 0,-1-1 0,0 0 0,0 0 0,1 0 0,-1-1 0,1 1 0,-1-1 0,1 1 0,3-2 0,11 0 0,0-1 0,-1-1 0,1-1 0,19-7 0,-32 10 0,31-10 0,-1-2 0,53-26 0,-69 29 0,0-1 0,-1-1 0,-1-1 0,0 0 0,30-31 0,109-147 0,-131 156 0,-3 0 0,-1-2 0,30-72 0,-34 62 0,2 1 0,1 1 0,3 0 0,52-78 0,-40 77 0,-9 10 0,1 1 0,34-31 0,-61 65 0,1 0 0,-1 0 0,1 0 0,-1 1 0,1-1 0,0 0 0,0 1 0,-1-1 0,1 0 0,0 1 0,0-1 0,0 1 0,0-1 0,0 1 0,0-1 0,0 1 0,-1 0 0,1 0 0,0-1 0,0 1 0,0 0 0,0 0 0,0 0 0,1 0 0,-1 0 0,0 0 0,0 0 0,0 0 0,-1 1 0,1-1 0,0 0 0,0 1 0,0-1 0,0 1 0,0-1 0,0 0 0,0 1 0,0 0 0,-1-1 0,1 1 0,0 0 0,0-1 0,-1 1 0,1 0 0,0 0 0,-1 0 0,1-1 0,-1 1 0,1 0 0,-1 0 0,0 0 0,1 0 0,-1 0 0,0 0 0,1 0 0,-1 2 0,3 8 0,0 0 0,-1 1 0,1 20 0,-3-29 0,19 322 0,-18-292 0,-2 0 0,-9 63 0,-1 8 0,11-90 0,-1 13 0,0 0 0,-2 0 0,-1 0 0,-12 43 0,15-65 0,-1 1 0,0-1 0,-1 1 0,1-1 0,-1 0 0,0 0 0,0 0 0,-1 0 0,1-1 0,-1 1 0,0-1 0,0 0 0,-1 0 0,1 0 0,-1-1 0,0 1 0,0-1 0,0-1 0,0 1 0,0-1 0,-1 1 0,1-1 0,-1-1 0,1 1 0,-1-1 0,0 0 0,-10 0 0,5-1 0,-1-2 0,0 1 0,0-1 0,1-1 0,-1 0 0,-19-8 0,-17-5 0,-143-30 0,-65-19 0,242 60 0,0 0 0,0-2 0,1 1 0,0-1 0,0-1 0,-15-13 0,2 0 0,-40-42 0,37 30-1365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34:48.01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673 543 24575,'-1'-3'0,"1"-1"0,-1 1 0,1-1 0,-1 1 0,0 0 0,-1-1 0,1 1 0,0 0 0,-1 0 0,0 0 0,0 0 0,0 0 0,0 0 0,0 0 0,-5-4 0,-44-34 0,38 32 0,-117-80 0,106 75 0,-1 1 0,0 1 0,-44-15 0,64 25 0,-1 0 0,1 1 0,-1 0 0,0 0 0,1 1 0,-1-1 0,0 1 0,0 0 0,0 1 0,1 0 0,-1-1 0,0 2 0,1-1 0,-1 1 0,-8 3 0,8-1 0,0-1 0,1 1 0,0 0 0,0 0 0,0 1 0,0-1 0,1 1 0,-1 0 0,1 0 0,1 1 0,-1-1 0,1 1 0,-5 9 0,-10 30 0,2 2 0,2 0 0,-15 85 0,24-101 0,1 1 0,2-1 0,1 1 0,4 44 0,-1-68 0,0 0 0,0 0 0,1 1 0,0-2 0,0 1 0,1 0 0,0-1 0,1 1 0,-1-1 0,1 0 0,1 0 0,-1-1 0,1 0 0,0 0 0,1 0 0,-1-1 0,1 0 0,0 0 0,1-1 0,-1 1 0,12 3 0,-4-1 0,-1-1 0,1-1 0,1 0 0,-1-1 0,1-1 0,0 0 0,0-1 0,0-1 0,0 0 0,26-3 0,-39 2 0,1-1 0,-1 1 0,0-1 0,0 0 0,1 0 0,-1 0 0,0 0 0,0-1 0,0 1 0,0-1 0,0 1 0,0-1 0,-1 0 0,1-1 0,0 1 0,-1 0 0,0-1 0,1 1 0,-1-1 0,0 0 0,-1 1 0,1-1 0,0 0 0,-1 0 0,1 0 0,-1-1 0,0 1 0,0 0 0,0 0 0,-1-1 0,1 1 0,-1-6 0,0-8 0,0-1 0,-2 1 0,0 0 0,-1 0 0,-6-18 0,7 25 0,-3-10 0,1-1 0,-2 0 0,-11-29 0,15 45 0,0 1 0,0-1 0,0 1 0,-1-1 0,0 1 0,0 0 0,0 0 0,0 0 0,-1 0 0,1 1 0,-1-1 0,0 1 0,0 0 0,-1 0 0,-8-4 0,-2 2 0,0 0 0,0 2 0,-1 0 0,1 0 0,-26 1 0,-84 4 0,84 0 0,16-1 0,23 0 0,0-1 0,0 1 0,0-1 0,0 0 0,0 0 0,0 0 0,0 0 0,0 0 0,0-1 0,0 1 0,1 0 0,-4-2 0,8-7 0,16-9 0,21-22 0,-1-2 0,45-64 0,-47 58 0,26-37 0,-25 32 0,2 3 0,64-65 0,-98 109 0,1 1 0,-1-1 0,1 1 0,0 0 0,1 1 0,-1 0 0,14-6 0,-19 10 0,1-1 0,0 0 0,0 1 0,0-1 0,0 1 0,0 0 0,0 0 0,0 0 0,0 0 0,0 1 0,0-1 0,0 1 0,0-1 0,0 1 0,-1 0 0,1 1 0,0-1 0,0 0 0,-1 1 0,1-1 0,-1 1 0,1 0 0,-1 0 0,4 3 0,11 14 0,29 40 0,-32-40 0,0 0 0,1-2 0,22 21 0,-24-28 0,-1 1 0,0 0 0,0 0 0,-2 1 0,1 1 0,-1-1 0,-1 2 0,0-1 0,13 29 0,-7 7 0,-2 0 0,-1 0 0,-3 1 0,3 64 0,1 3 0,-4-59 0,9 79 0,-17-131 0,-1-1 0,0 0 0,0 0 0,-1 1 0,1-1 0,-1 0 0,0 0 0,0 0 0,-1 0 0,-2 6 0,2-7 0,0-1 0,0 0 0,-1 0 0,1 0 0,0 0 0,-1-1 0,0 1 0,0-1 0,0 1 0,0-1 0,0 0 0,0 0 0,-1 0 0,-5 2 0,-1 0 17,-1-1-1,1 0 0,-1 0 0,0-1 1,0 0-1,0-1 0,0 0 0,0-1 1,0 0-1,0 0 0,0-1 0,0-1 1,0 0-1,0-1 0,1 0 0,-1 0 1,1-1-1,0-1 0,0 1 0,-17-12 1,4-1-261,0 0 0,1-1 0,1-2 0,1 0 1,1-1-1,-32-45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B469-36CA-49E3-F0E9-2337E2D15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18C31-99CD-F3C8-6CEF-CC9FD1127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14762-284E-1504-ADEA-116002FB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F2E48-9E77-B738-1147-B613B311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69007-3328-69B8-FFFE-B86C3B95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9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645E-E12F-9CF2-0B82-79D705C7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EB4148-3BDA-D26F-2853-4E5F8AF57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F5777-735B-2587-16A4-649F4AEF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72102-0DEB-DB12-4D7E-045D7E88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6130C-95FA-E73F-1B93-A1984ED0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46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1C187F-8B12-B441-7AE0-AB0A289A6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5AC64-83B5-16D4-A654-61165C175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1C683-59BD-ECC9-00CA-D55004181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2E9CA-BB51-4CD6-C463-C6D10233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FD011-40B6-D937-AAC7-5049C623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29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F0B0B-F006-AC87-08E9-832E8048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3AB39-8E33-F8D7-97BA-DD996E76E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48819-2EDF-36CC-B8EB-24AB971E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B612A-C4E3-C49E-9AF7-D1D7CC39A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28CFD-778F-E177-64CD-B13EB549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23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1AD8-8914-0E31-947C-0C7574CE7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B0D4C-9D26-E9A5-4B53-2AE147284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00229-E14D-24A9-2BFC-39EE141F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7D307-30AE-CB1B-9CC5-BE6E8F17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BFC18-54F8-FEA7-F20A-FF6B7EDE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0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A705-E989-5B6E-BD3F-4A610788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B62AE-B174-AAA0-BCE0-8C16C02B5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DAA1B-C231-D69F-7D97-FE2E43938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2F692-10D3-1490-CAAB-7EC696808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717B8-09A3-D038-9CE4-07C9E5CFD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ED376-67E8-838B-F915-19D77FC5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83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FCCB-F1AD-AE7E-B347-9E27D6A55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861F7-0957-521B-F691-BE99B48FC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EE4DB-F097-E49C-CC28-6B44E1249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290A8A-A947-93E4-EA19-97ABF7B02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B558D-FBC1-3B85-F462-C97D27F591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AAB2F3-612B-808B-E7FA-728FF9CA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51B99-4A4C-5713-D48E-72DDA05B1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312BC-4FEA-C749-19D1-5AAFF992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24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CAD82-0826-3B21-72BD-A238BEC2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003C64-663B-93A8-1ADC-92783E882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94AD1-6E5D-1950-97D3-7C3DF178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5546D-1316-DAB3-B9AC-4BF314D8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65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39C38-D0AA-C841-EA71-AB14E921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D1584E-C7E9-D670-9AD5-2D583D32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4DF87-662C-0C65-2B90-FA9D6BC5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65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8E6F-67B1-B2B7-0929-950131AF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F7AC5-98E3-A0CF-E743-F27537EC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1B4B4-D512-469C-93D0-811723E0A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0D826-406E-031B-8586-BDB5D854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5C299-93CD-21D9-3FEC-5F277DE2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E0D20-E9CA-3476-C4A4-362873E65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0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1693-2A05-71E1-86ED-1E70EA79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7A7F3E-415D-C191-3379-2F700FA4D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F1602-D320-3527-AFD5-5E2B10E8D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C692B-472A-B215-7BF8-0A615D4D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6B2546-489F-4EAC-4CC6-1B15C937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74110-5311-953D-FF83-BD632594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66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9D036-2400-D2AF-51AA-7ED0F7372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8E0C5-BAB4-F889-2B4A-D12377AA3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6A575-ECE8-C4C3-60F9-AD377DC8E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02C08-A7CA-4430-A1B1-333C77569D17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751C6-C51D-FC21-CF49-3EBAD57FF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3E05F-4D5A-834F-9545-B4927A024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5F8D-1AD4-435C-84A2-A8A9733222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94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customXml" Target="../ink/ink1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customXml" Target="../ink/ink25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customXml" Target="../ink/ink29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customXml" Target="../ink/ink3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customXml" Target="../ink/ink42.xml"/><Relationship Id="rId18" Type="http://schemas.openxmlformats.org/officeDocument/2006/relationships/customXml" Target="../ink/ink47.xml"/><Relationship Id="rId3" Type="http://schemas.openxmlformats.org/officeDocument/2006/relationships/customXml" Target="../ink/ink33.xml"/><Relationship Id="rId7" Type="http://schemas.openxmlformats.org/officeDocument/2006/relationships/customXml" Target="../ink/ink36.xml"/><Relationship Id="rId12" Type="http://schemas.openxmlformats.org/officeDocument/2006/relationships/customXml" Target="../ink/ink41.xml"/><Relationship Id="rId17" Type="http://schemas.openxmlformats.org/officeDocument/2006/relationships/customXml" Target="../ink/ink46.xml"/><Relationship Id="rId2" Type="http://schemas.openxmlformats.org/officeDocument/2006/relationships/image" Target="../media/image61.png"/><Relationship Id="rId16" Type="http://schemas.openxmlformats.org/officeDocument/2006/relationships/customXml" Target="../ink/ink45.xml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.xml"/><Relationship Id="rId11" Type="http://schemas.openxmlformats.org/officeDocument/2006/relationships/customXml" Target="../ink/ink40.xml"/><Relationship Id="rId5" Type="http://schemas.openxmlformats.org/officeDocument/2006/relationships/customXml" Target="../ink/ink34.xml"/><Relationship Id="rId15" Type="http://schemas.openxmlformats.org/officeDocument/2006/relationships/customXml" Target="../ink/ink44.xml"/><Relationship Id="rId10" Type="http://schemas.openxmlformats.org/officeDocument/2006/relationships/customXml" Target="../ink/ink39.xml"/><Relationship Id="rId19" Type="http://schemas.openxmlformats.org/officeDocument/2006/relationships/customXml" Target="../ink/ink48.xml"/><Relationship Id="rId4" Type="http://schemas.openxmlformats.org/officeDocument/2006/relationships/image" Target="../media/image43.png"/><Relationship Id="rId9" Type="http://schemas.openxmlformats.org/officeDocument/2006/relationships/customXml" Target="../ink/ink38.xml"/><Relationship Id="rId14" Type="http://schemas.openxmlformats.org/officeDocument/2006/relationships/customXml" Target="../ink/ink4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13" Type="http://schemas.openxmlformats.org/officeDocument/2006/relationships/customXml" Target="../ink/ink59.xml"/><Relationship Id="rId3" Type="http://schemas.openxmlformats.org/officeDocument/2006/relationships/customXml" Target="../ink/ink50.xml"/><Relationship Id="rId7" Type="http://schemas.openxmlformats.org/officeDocument/2006/relationships/customXml" Target="../ink/ink53.xml"/><Relationship Id="rId12" Type="http://schemas.openxmlformats.org/officeDocument/2006/relationships/customXml" Target="../ink/ink58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2.xml"/><Relationship Id="rId11" Type="http://schemas.openxmlformats.org/officeDocument/2006/relationships/customXml" Target="../ink/ink57.xml"/><Relationship Id="rId5" Type="http://schemas.openxmlformats.org/officeDocument/2006/relationships/customXml" Target="../ink/ink51.xml"/><Relationship Id="rId15" Type="http://schemas.openxmlformats.org/officeDocument/2006/relationships/customXml" Target="../ink/ink61.xml"/><Relationship Id="rId10" Type="http://schemas.openxmlformats.org/officeDocument/2006/relationships/customXml" Target="../ink/ink56.xml"/><Relationship Id="rId4" Type="http://schemas.openxmlformats.org/officeDocument/2006/relationships/image" Target="../media/image43.png"/><Relationship Id="rId9" Type="http://schemas.openxmlformats.org/officeDocument/2006/relationships/customXml" Target="../ink/ink55.xml"/><Relationship Id="rId14" Type="http://schemas.openxmlformats.org/officeDocument/2006/relationships/customXml" Target="../ink/ink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png"/><Relationship Id="rId7" Type="http://schemas.openxmlformats.org/officeDocument/2006/relationships/customXml" Target="../ink/ink66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.xml"/><Relationship Id="rId5" Type="http://schemas.openxmlformats.org/officeDocument/2006/relationships/image" Target="../media/image43.png"/><Relationship Id="rId10" Type="http://schemas.openxmlformats.org/officeDocument/2006/relationships/image" Target="../media/image73.png"/><Relationship Id="rId4" Type="http://schemas.openxmlformats.org/officeDocument/2006/relationships/customXml" Target="../ink/ink64.xml"/><Relationship Id="rId9" Type="http://schemas.openxmlformats.org/officeDocument/2006/relationships/customXml" Target="../ink/ink6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18C1-3DC0-59EC-AAE8-0D5C57C2B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Pyspark: Module-4</a:t>
            </a:r>
          </a:p>
        </p:txBody>
      </p:sp>
    </p:spTree>
    <p:extLst>
      <p:ext uri="{BB962C8B-B14F-4D97-AF65-F5344CB8AC3E}">
        <p14:creationId xmlns:p14="http://schemas.microsoft.com/office/powerpoint/2010/main" val="319503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87DA5-4810-12DE-5F17-57274423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9343F9-9C30-1DB8-7C47-1308B62F00FD}"/>
                  </a:ext>
                </a:extLst>
              </p14:cNvPr>
              <p14:cNvContentPartPr/>
              <p14:nvPr/>
            </p14:nvContentPartPr>
            <p14:xfrm>
              <a:off x="11644960" y="6306782"/>
              <a:ext cx="351000" cy="392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9343F9-9C30-1DB8-7C47-1308B62F00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2320" y="6244142"/>
                <a:ext cx="47664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649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21D98-BEF1-37E6-039C-193C15D2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7678622-E5FB-B9C9-7405-95000087E5AE}"/>
                  </a:ext>
                </a:extLst>
              </p14:cNvPr>
              <p14:cNvContentPartPr/>
              <p14:nvPr/>
            </p14:nvContentPartPr>
            <p14:xfrm>
              <a:off x="11702920" y="6331622"/>
              <a:ext cx="386280" cy="328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7678622-E5FB-B9C9-7405-95000087E5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39920" y="6268982"/>
                <a:ext cx="511920" cy="4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24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A1DD0-3919-9851-D6D2-C085B88E1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E0F33C-804E-3B07-781B-854FB4FF4A78}"/>
                  </a:ext>
                </a:extLst>
              </p14:cNvPr>
              <p14:cNvContentPartPr/>
              <p14:nvPr/>
            </p14:nvContentPartPr>
            <p14:xfrm>
              <a:off x="11674480" y="6218222"/>
              <a:ext cx="410040" cy="506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E0F33C-804E-3B07-781B-854FB4FF4A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1480" y="6155222"/>
                <a:ext cx="535680" cy="6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96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81E19-F133-D08C-2826-F26F84D7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B544D9-71B0-F476-61A2-2370A8799697}"/>
                  </a:ext>
                </a:extLst>
              </p14:cNvPr>
              <p14:cNvContentPartPr/>
              <p14:nvPr/>
            </p14:nvContentPartPr>
            <p14:xfrm>
              <a:off x="11663320" y="6311462"/>
              <a:ext cx="322920" cy="322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B544D9-71B0-F476-61A2-2370A87996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0680" y="6248822"/>
                <a:ext cx="448560" cy="4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319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2B7921-8DD6-E37D-9416-DFFFD65D6FBB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Functions3 : </a:t>
            </a:r>
            <a:r>
              <a:rPr lang="en-GB" b="1" i="0" dirty="0" err="1">
                <a:solidFill>
                  <a:srgbClr val="0F0F0F"/>
                </a:solidFill>
                <a:effectLst/>
                <a:latin typeface="YouTube Sans"/>
              </a:rPr>
              <a:t>Array_Except</a:t>
            </a:r>
            <a:endParaRPr lang="en-GB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211675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1A93D-A3A9-CD1D-E7C6-1ED2C85A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832CCB7-C128-F703-AED1-4A2F03EBF0B5}"/>
                  </a:ext>
                </a:extLst>
              </p14:cNvPr>
              <p14:cNvContentPartPr/>
              <p14:nvPr/>
            </p14:nvContentPartPr>
            <p14:xfrm>
              <a:off x="11651080" y="6386702"/>
              <a:ext cx="357480" cy="270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832CCB7-C128-F703-AED1-4A2F03EBF0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8080" y="6323702"/>
                <a:ext cx="483120" cy="3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7471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59BF2-FD1D-E495-3E2E-9F46217C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1E69A2-9893-EA31-961F-742C77AB7AA2}"/>
                  </a:ext>
                </a:extLst>
              </p14:cNvPr>
              <p14:cNvContentPartPr/>
              <p14:nvPr/>
            </p14:nvContentPartPr>
            <p14:xfrm>
              <a:off x="11680960" y="6303542"/>
              <a:ext cx="325800" cy="47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1E69A2-9893-EA31-961F-742C77AB7A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8320" y="6240542"/>
                <a:ext cx="45144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9572E4-E6AA-F720-A785-18B90CE909C2}"/>
                  </a:ext>
                </a:extLst>
              </p14:cNvPr>
              <p14:cNvContentPartPr/>
              <p14:nvPr/>
            </p14:nvContentPartPr>
            <p14:xfrm>
              <a:off x="12053200" y="6733258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9572E4-E6AA-F720-A785-18B90CE909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90560" y="667025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BA3A90F-B893-30C2-5E20-E591E0BCFF01}"/>
                  </a:ext>
                </a:extLst>
              </p14:cNvPr>
              <p14:cNvContentPartPr/>
              <p14:nvPr/>
            </p14:nvContentPartPr>
            <p14:xfrm>
              <a:off x="12007120" y="6640738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BA3A90F-B893-30C2-5E20-E591E0BCFF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44120" y="6577738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172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85D0B3-79C3-71CF-09E1-3F033F88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F58A2B-9158-6AA0-C529-FCF89D88FF3B}"/>
                  </a:ext>
                </a:extLst>
              </p14:cNvPr>
              <p14:cNvContentPartPr/>
              <p14:nvPr/>
            </p14:nvContentPartPr>
            <p14:xfrm>
              <a:off x="11745040" y="6325142"/>
              <a:ext cx="253080" cy="336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F58A2B-9158-6AA0-C529-FCF89D88F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82400" y="6262142"/>
                <a:ext cx="378720" cy="4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235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D1060-4543-757E-4856-386368D31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9101C0-5E40-D808-B504-BE1EDF47F255}"/>
                  </a:ext>
                </a:extLst>
              </p14:cNvPr>
              <p14:cNvContentPartPr/>
              <p14:nvPr/>
            </p14:nvContentPartPr>
            <p14:xfrm>
              <a:off x="11709760" y="6368702"/>
              <a:ext cx="259920" cy="282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9101C0-5E40-D808-B504-BE1EDF47F25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7120" y="6306062"/>
                <a:ext cx="385560" cy="4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5408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CAAFA6-3F6D-4330-CA44-56647AD03270}"/>
              </a:ext>
            </a:extLst>
          </p:cNvPr>
          <p:cNvSpPr txBox="1"/>
          <p:nvPr/>
        </p:nvSpPr>
        <p:spPr>
          <a:xfrm>
            <a:off x="0" y="324834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Functions: </a:t>
            </a:r>
            <a:r>
              <a:rPr lang="en-GB" b="1" i="0" dirty="0" err="1">
                <a:solidFill>
                  <a:srgbClr val="0F0F0F"/>
                </a:solidFill>
                <a:effectLst/>
                <a:latin typeface="YouTube Sans"/>
              </a:rPr>
              <a:t>Array_Sort</a:t>
            </a:r>
            <a:endParaRPr lang="en-GB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59827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75BC4A7-5F67-9B00-01EB-ABD1C0CBC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660696"/>
              </p:ext>
            </p:extLst>
          </p:nvPr>
        </p:nvGraphicFramePr>
        <p:xfrm>
          <a:off x="0" y="1717964"/>
          <a:ext cx="12192000" cy="189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0756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2616F-C85C-966E-B171-2841981E0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51FEB5-F147-F38B-0DD1-46DEBE1F81B7}"/>
                  </a:ext>
                </a:extLst>
              </p14:cNvPr>
              <p14:cNvContentPartPr/>
              <p14:nvPr/>
            </p14:nvContentPartPr>
            <p14:xfrm>
              <a:off x="11684200" y="6361862"/>
              <a:ext cx="360720" cy="332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51FEB5-F147-F38B-0DD1-46DEBE1F81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1560" y="6299222"/>
                <a:ext cx="486360" cy="45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754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2136E-18BA-DDD4-C587-EAACF5E9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824BF9-3568-0231-F885-A968E38F8E38}"/>
                  </a:ext>
                </a:extLst>
              </p14:cNvPr>
              <p14:cNvContentPartPr/>
              <p14:nvPr/>
            </p14:nvContentPartPr>
            <p14:xfrm>
              <a:off x="11560000" y="6262142"/>
              <a:ext cx="486000" cy="398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824BF9-3568-0231-F885-A968E38F8E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97360" y="6199142"/>
                <a:ext cx="61164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251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63098-339B-3006-0CD3-50F055F8A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B20066-4191-AD3A-FF18-2BCE917448B1}"/>
                  </a:ext>
                </a:extLst>
              </p14:cNvPr>
              <p14:cNvContentPartPr/>
              <p14:nvPr/>
            </p14:nvContentPartPr>
            <p14:xfrm>
              <a:off x="11673760" y="6249182"/>
              <a:ext cx="399600" cy="39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B20066-4191-AD3A-FF18-2BCE917448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1120" y="6186182"/>
                <a:ext cx="525240" cy="5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8253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AC92DD-5394-E60C-9804-B05A0B5FBC99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Python Functions| Join</a:t>
            </a:r>
          </a:p>
        </p:txBody>
      </p:sp>
    </p:spTree>
    <p:extLst>
      <p:ext uri="{BB962C8B-B14F-4D97-AF65-F5344CB8AC3E}">
        <p14:creationId xmlns:p14="http://schemas.microsoft.com/office/powerpoint/2010/main" val="2494483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A195F-AD59-FF1E-B578-C6278A864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8"/>
          <a:stretch/>
        </p:blipFill>
        <p:spPr>
          <a:xfrm>
            <a:off x="0" y="0"/>
            <a:ext cx="12192000" cy="6299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A24980-8072-6E08-1ACC-7CB756F7060D}"/>
                  </a:ext>
                </a:extLst>
              </p14:cNvPr>
              <p14:cNvContentPartPr/>
              <p14:nvPr/>
            </p14:nvContentPartPr>
            <p14:xfrm>
              <a:off x="5216080" y="4606862"/>
              <a:ext cx="310320" cy="261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A24980-8072-6E08-1ACC-7CB756F706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53080" y="4544222"/>
                <a:ext cx="435960" cy="3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580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393E2-C78B-BB0A-D95D-29277F6CD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75"/>
          <a:stretch/>
        </p:blipFill>
        <p:spPr>
          <a:xfrm>
            <a:off x="0" y="0"/>
            <a:ext cx="12192000" cy="63453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461B39-C593-44A7-A016-DF77AB898297}"/>
                  </a:ext>
                </a:extLst>
              </p14:cNvPr>
              <p14:cNvContentPartPr/>
              <p14:nvPr/>
            </p14:nvContentPartPr>
            <p14:xfrm>
              <a:off x="5116720" y="1495742"/>
              <a:ext cx="258120" cy="141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461B39-C593-44A7-A016-DF77AB8982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4080" y="1433102"/>
                <a:ext cx="38376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5457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ED611-91BF-AADF-2DEF-F0B02A74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A0E8CDC-405E-60E8-8897-3451C7E86661}"/>
              </a:ext>
            </a:extLst>
          </p:cNvPr>
          <p:cNvGrpSpPr/>
          <p:nvPr/>
        </p:nvGrpSpPr>
        <p:grpSpPr>
          <a:xfrm>
            <a:off x="11684200" y="6409742"/>
            <a:ext cx="415440" cy="230760"/>
            <a:chOff x="11684200" y="6409742"/>
            <a:chExt cx="415440" cy="23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63FE86-46D7-32AB-FA6C-47E7A78CCFE8}"/>
                    </a:ext>
                  </a:extLst>
                </p14:cNvPr>
                <p14:cNvContentPartPr/>
                <p14:nvPr/>
              </p14:nvContentPartPr>
              <p14:xfrm>
                <a:off x="11684200" y="6436742"/>
                <a:ext cx="274680" cy="203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63FE86-46D7-32AB-FA6C-47E7A78CCF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621200" y="6374102"/>
                  <a:ext cx="4003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47F010F-F621-6F4B-F13E-EA0B5427F221}"/>
                    </a:ext>
                  </a:extLst>
                </p14:cNvPr>
                <p14:cNvContentPartPr/>
                <p14:nvPr/>
              </p14:nvContentPartPr>
              <p14:xfrm>
                <a:off x="12099280" y="6474902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47F010F-F621-6F4B-F13E-EA0B5427F2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036640" y="641190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09D9E8-B2C4-E4C4-2289-63D76A8DEFBB}"/>
                    </a:ext>
                  </a:extLst>
                </p14:cNvPr>
                <p14:cNvContentPartPr/>
                <p14:nvPr/>
              </p14:nvContentPartPr>
              <p14:xfrm>
                <a:off x="11914960" y="6409742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09D9E8-B2C4-E4C4-2289-63D76A8DEF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851960" y="63467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4342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3A0F0-C889-A22F-DB8D-473B714B6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8"/>
          <a:stretch/>
        </p:blipFill>
        <p:spPr>
          <a:xfrm>
            <a:off x="0" y="0"/>
            <a:ext cx="12192000" cy="64377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90F2E6-7FFA-F522-ADD6-F2829E830702}"/>
                  </a:ext>
                </a:extLst>
              </p14:cNvPr>
              <p14:cNvContentPartPr/>
              <p14:nvPr/>
            </p14:nvContentPartPr>
            <p14:xfrm>
              <a:off x="11612560" y="6566702"/>
              <a:ext cx="327960" cy="65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90F2E6-7FFA-F522-ADD6-F2829E8307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9920" y="6504062"/>
                <a:ext cx="453600" cy="1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906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D56CF-E0AB-111C-2042-40D14C66E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05"/>
          <a:stretch/>
        </p:blipFill>
        <p:spPr>
          <a:xfrm>
            <a:off x="0" y="0"/>
            <a:ext cx="12192000" cy="63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8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7F7EB-45B8-2206-3E11-0FBA5FAB8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22"/>
          <a:stretch/>
        </p:blipFill>
        <p:spPr>
          <a:xfrm>
            <a:off x="0" y="0"/>
            <a:ext cx="12192000" cy="625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49F50E-3617-356D-15E7-433051382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8"/>
          <a:stretch/>
        </p:blipFill>
        <p:spPr>
          <a:xfrm>
            <a:off x="0" y="0"/>
            <a:ext cx="12192000" cy="6299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9E5447-A231-323D-8553-35B4DB452F7E}"/>
                  </a:ext>
                </a:extLst>
              </p14:cNvPr>
              <p14:cNvContentPartPr/>
              <p14:nvPr/>
            </p14:nvContentPartPr>
            <p14:xfrm>
              <a:off x="1087600" y="3241742"/>
              <a:ext cx="375840" cy="13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9E5447-A231-323D-8553-35B4DB452F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600" y="3178742"/>
                <a:ext cx="501480" cy="25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020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3C11D-A479-13F0-1331-B5668602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64"/>
          <a:stretch/>
        </p:blipFill>
        <p:spPr>
          <a:xfrm>
            <a:off x="0" y="0"/>
            <a:ext cx="12192000" cy="61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11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F93DDA-8E21-756C-7388-97EBF785AB3B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Pyspark | PartitionBy</a:t>
            </a:r>
          </a:p>
        </p:txBody>
      </p:sp>
    </p:spTree>
    <p:extLst>
      <p:ext uri="{BB962C8B-B14F-4D97-AF65-F5344CB8AC3E}">
        <p14:creationId xmlns:p14="http://schemas.microsoft.com/office/powerpoint/2010/main" val="4222104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DEBA2-442F-2D2B-0551-4C61CD833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4"/>
          <a:stretch/>
        </p:blipFill>
        <p:spPr>
          <a:xfrm>
            <a:off x="0" y="0"/>
            <a:ext cx="12192000" cy="63269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FCAC6E-EEE3-8BB7-EF11-E32DB3F4FB99}"/>
                  </a:ext>
                </a:extLst>
              </p14:cNvPr>
              <p14:cNvContentPartPr/>
              <p14:nvPr/>
            </p14:nvContentPartPr>
            <p14:xfrm>
              <a:off x="6046600" y="3823862"/>
              <a:ext cx="651240" cy="440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FCAC6E-EEE3-8BB7-EF11-E32DB3F4FB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3960" y="3760862"/>
                <a:ext cx="77688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24DC7A-61A6-257E-2CBE-37109CEF369C}"/>
                  </a:ext>
                </a:extLst>
              </p14:cNvPr>
              <p14:cNvContentPartPr/>
              <p14:nvPr/>
            </p14:nvContentPartPr>
            <p14:xfrm>
              <a:off x="6334960" y="4035542"/>
              <a:ext cx="282600" cy="203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24DC7A-61A6-257E-2CBE-37109CEF36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72320" y="3972902"/>
                <a:ext cx="4082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5095A4-4314-BC62-B4B4-009466E863BD}"/>
                  </a:ext>
                </a:extLst>
              </p14:cNvPr>
              <p14:cNvContentPartPr/>
              <p14:nvPr/>
            </p14:nvContentPartPr>
            <p14:xfrm>
              <a:off x="6207520" y="3906662"/>
              <a:ext cx="237600" cy="66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5095A4-4314-BC62-B4B4-009466E863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44520" y="3844022"/>
                <a:ext cx="363240" cy="1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591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9D67F-31C3-08C8-1448-A2355464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9EC140-4BBE-9AC1-BE0C-5B7478730D0B}"/>
                  </a:ext>
                </a:extLst>
              </p14:cNvPr>
              <p14:cNvContentPartPr/>
              <p14:nvPr/>
            </p14:nvContentPartPr>
            <p14:xfrm>
              <a:off x="11523280" y="6312902"/>
              <a:ext cx="392040" cy="406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9EC140-4BBE-9AC1-BE0C-5B7478730D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0640" y="6249902"/>
                <a:ext cx="5176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8FE6566-207E-7FD6-D6FA-2DA73774FC15}"/>
                  </a:ext>
                </a:extLst>
              </p14:cNvPr>
              <p14:cNvContentPartPr/>
              <p14:nvPr/>
            </p14:nvContentPartPr>
            <p14:xfrm>
              <a:off x="11840800" y="6434582"/>
              <a:ext cx="222120" cy="322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8FE6566-207E-7FD6-D6FA-2DA73774FC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77800" y="6371942"/>
                <a:ext cx="347760" cy="4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849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D2876-B66A-9585-EA62-E7C813F1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22"/>
          <a:stretch/>
        </p:blipFill>
        <p:spPr>
          <a:xfrm>
            <a:off x="0" y="0"/>
            <a:ext cx="12192000" cy="625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A33B3-6D66-6DD3-2B1B-E5498A768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521" b="17661"/>
          <a:stretch/>
        </p:blipFill>
        <p:spPr>
          <a:xfrm>
            <a:off x="0" y="0"/>
            <a:ext cx="12192000" cy="4170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440DA-2725-C0F0-C5C7-BD7F4EBCA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65" b="36842"/>
          <a:stretch/>
        </p:blipFill>
        <p:spPr>
          <a:xfrm>
            <a:off x="0" y="4170947"/>
            <a:ext cx="12192000" cy="2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32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8F15EC-E5CF-221C-37EC-10AAB282D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31" b="8538"/>
          <a:stretch/>
        </p:blipFill>
        <p:spPr>
          <a:xfrm>
            <a:off x="0" y="0"/>
            <a:ext cx="12192000" cy="5406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56B28-B9B9-4960-6E94-CA2A71973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19" b="23275"/>
          <a:stretch/>
        </p:blipFill>
        <p:spPr>
          <a:xfrm>
            <a:off x="0" y="5406189"/>
            <a:ext cx="12192000" cy="109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38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D31D72-A786-D593-92B5-A602B996C14C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| Number of Records per Partition in </a:t>
            </a:r>
            <a:r>
              <a:rPr lang="en-GB" b="1" i="0" dirty="0" err="1">
                <a:solidFill>
                  <a:srgbClr val="0F0F0F"/>
                </a:solidFill>
                <a:effectLst/>
                <a:latin typeface="YouTube Sans"/>
              </a:rPr>
              <a:t>Dataframe</a:t>
            </a:r>
            <a:endParaRPr lang="en-GB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472547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9251F-38C7-FAD4-E9DA-2A3EBCC7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C5771A6-989A-F9C6-2DF0-AD4652D96420}"/>
              </a:ext>
            </a:extLst>
          </p:cNvPr>
          <p:cNvGrpSpPr/>
          <p:nvPr/>
        </p:nvGrpSpPr>
        <p:grpSpPr>
          <a:xfrm>
            <a:off x="11693200" y="6409742"/>
            <a:ext cx="277560" cy="157320"/>
            <a:chOff x="11693200" y="6409742"/>
            <a:chExt cx="277560" cy="15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10803DE-04BB-EAFE-8EC2-0E0E82806B7B}"/>
                    </a:ext>
                  </a:extLst>
                </p14:cNvPr>
                <p14:cNvContentPartPr/>
                <p14:nvPr/>
              </p14:nvContentPartPr>
              <p14:xfrm>
                <a:off x="11850160" y="6520622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10803DE-04BB-EAFE-8EC2-0E0E82806B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87520" y="64576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CDEB05A-D1E0-1FEA-4F20-80EB8EB473EC}"/>
                    </a:ext>
                  </a:extLst>
                </p14:cNvPr>
                <p14:cNvContentPartPr/>
                <p14:nvPr/>
              </p14:nvContentPartPr>
              <p14:xfrm>
                <a:off x="11748640" y="6511262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CDEB05A-D1E0-1FEA-4F20-80EB8EB473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685640" y="64486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A8F99C-63A7-2144-70F5-CFD488F6F837}"/>
                    </a:ext>
                  </a:extLst>
                </p14:cNvPr>
                <p14:cNvContentPartPr/>
                <p14:nvPr/>
              </p14:nvContentPartPr>
              <p14:xfrm>
                <a:off x="11720560" y="6428462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A8F99C-63A7-2144-70F5-CFD488F6F83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657920" y="63658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CD82514-9A85-C06E-0C11-518EC6C56016}"/>
                    </a:ext>
                  </a:extLst>
                </p14:cNvPr>
                <p14:cNvContentPartPr/>
                <p14:nvPr/>
              </p14:nvContentPartPr>
              <p14:xfrm>
                <a:off x="11785360" y="6446822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CD82514-9A85-C06E-0C11-518EC6C5601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22360" y="63838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EC30C07-D7B8-11DF-640C-A38502E6B8B5}"/>
                    </a:ext>
                  </a:extLst>
                </p14:cNvPr>
                <p14:cNvContentPartPr/>
                <p14:nvPr/>
              </p14:nvContentPartPr>
              <p14:xfrm>
                <a:off x="11831440" y="6455822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EC30C07-D7B8-11DF-640C-A38502E6B8B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68800" y="639318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72CB2F-D7D1-CF59-8A85-4A99B028F106}"/>
                    </a:ext>
                  </a:extLst>
                </p14:cNvPr>
                <p14:cNvContentPartPr/>
                <p14:nvPr/>
              </p14:nvContentPartPr>
              <p14:xfrm>
                <a:off x="11840800" y="6446822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72CB2F-D7D1-CF59-8A85-4A99B028F1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77800" y="63838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0F8C8C-A8E9-2326-8158-B921DED05E97}"/>
                    </a:ext>
                  </a:extLst>
                </p14:cNvPr>
                <p14:cNvContentPartPr/>
                <p14:nvPr/>
              </p14:nvContentPartPr>
              <p14:xfrm>
                <a:off x="11794720" y="6557702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0F8C8C-A8E9-2326-8158-B921DED05E9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32080" y="649470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114955-FFC6-4016-6CBA-89852EA19928}"/>
                    </a:ext>
                  </a:extLst>
                </p14:cNvPr>
                <p14:cNvContentPartPr/>
                <p14:nvPr/>
              </p14:nvContentPartPr>
              <p14:xfrm>
                <a:off x="11868520" y="6566702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114955-FFC6-4016-6CBA-89852EA199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05880" y="65040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103DEE4-1C83-AEC0-5DE9-5D1CCD532160}"/>
                    </a:ext>
                  </a:extLst>
                </p14:cNvPr>
                <p14:cNvContentPartPr/>
                <p14:nvPr/>
              </p14:nvContentPartPr>
              <p14:xfrm>
                <a:off x="11877880" y="6566702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103DEE4-1C83-AEC0-5DE9-5D1CCD53216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14880" y="65040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BB0D57-0E31-7D44-B0A5-A711A440459F}"/>
                    </a:ext>
                  </a:extLst>
                </p14:cNvPr>
                <p14:cNvContentPartPr/>
                <p14:nvPr/>
              </p14:nvContentPartPr>
              <p14:xfrm>
                <a:off x="11923960" y="6539342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BB0D57-0E31-7D44-B0A5-A711A44045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61320" y="64763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8DB284-3A00-4C52-B053-487967011B96}"/>
                    </a:ext>
                  </a:extLst>
                </p14:cNvPr>
                <p14:cNvContentPartPr/>
                <p14:nvPr/>
              </p14:nvContentPartPr>
              <p14:xfrm>
                <a:off x="11905600" y="6428462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88DB284-3A00-4C52-B053-487967011B9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42960" y="63658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1088B7-8D20-77C3-4F10-B9344C137541}"/>
                    </a:ext>
                  </a:extLst>
                </p14:cNvPr>
                <p14:cNvContentPartPr/>
                <p14:nvPr/>
              </p14:nvContentPartPr>
              <p14:xfrm>
                <a:off x="11720560" y="6428462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1088B7-8D20-77C3-4F10-B9344C1375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657920" y="63658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741C31D-589A-F809-BE52-67987C75685E}"/>
                    </a:ext>
                  </a:extLst>
                </p14:cNvPr>
                <p14:cNvContentPartPr/>
                <p14:nvPr/>
              </p14:nvContentPartPr>
              <p14:xfrm>
                <a:off x="11711560" y="6419462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741C31D-589A-F809-BE52-67987C75685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648560" y="63564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842D8B-B461-3E01-11A6-24930AD50DCD}"/>
                    </a:ext>
                  </a:extLst>
                </p14:cNvPr>
                <p14:cNvContentPartPr/>
                <p14:nvPr/>
              </p14:nvContentPartPr>
              <p14:xfrm>
                <a:off x="11693200" y="6409742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842D8B-B461-3E01-11A6-24930AD50D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630560" y="63467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DFA576-FDBB-5BB1-29BC-6E73DE372179}"/>
                    </a:ext>
                  </a:extLst>
                </p14:cNvPr>
                <p14:cNvContentPartPr/>
                <p14:nvPr/>
              </p14:nvContentPartPr>
              <p14:xfrm>
                <a:off x="11961040" y="6455822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DFA576-FDBB-5BB1-29BC-6E73DE3721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98400" y="639318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5E443D-82E2-3413-5C29-E8E019B1706C}"/>
                    </a:ext>
                  </a:extLst>
                </p14:cNvPr>
                <p14:cNvContentPartPr/>
                <p14:nvPr/>
              </p14:nvContentPartPr>
              <p14:xfrm>
                <a:off x="11970400" y="6492902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5E443D-82E2-3413-5C29-E8E019B170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07400" y="64302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AD6FDB8-829C-AD98-6325-5785BA1F9D8E}"/>
                  </a:ext>
                </a:extLst>
              </p14:cNvPr>
              <p14:cNvContentPartPr/>
              <p14:nvPr/>
            </p14:nvContentPartPr>
            <p14:xfrm>
              <a:off x="11804080" y="6382382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AD6FDB8-829C-AD98-6325-5785BA1F9D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41080" y="6319382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2863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F4BA9-F4FD-103B-3FF7-48B6BCC4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874C504-43EE-E7A7-A211-5960A2A22A69}"/>
              </a:ext>
            </a:extLst>
          </p:cNvPr>
          <p:cNvGrpSpPr/>
          <p:nvPr/>
        </p:nvGrpSpPr>
        <p:grpSpPr>
          <a:xfrm>
            <a:off x="11711560" y="6373022"/>
            <a:ext cx="295920" cy="212760"/>
            <a:chOff x="11711560" y="6373022"/>
            <a:chExt cx="29592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E810828-73AC-8061-29B0-C0205F50F3C6}"/>
                    </a:ext>
                  </a:extLst>
                </p14:cNvPr>
                <p14:cNvContentPartPr/>
                <p14:nvPr/>
              </p14:nvContentPartPr>
              <p14:xfrm>
                <a:off x="11859520" y="6419462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E810828-73AC-8061-29B0-C0205F50F3C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96520" y="63564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BA396B7-8856-3EFF-F3E4-4946EB24F041}"/>
                    </a:ext>
                  </a:extLst>
                </p14:cNvPr>
                <p14:cNvContentPartPr/>
                <p14:nvPr/>
              </p14:nvContentPartPr>
              <p14:xfrm>
                <a:off x="11785360" y="6419462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BA396B7-8856-3EFF-F3E4-4946EB24F0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22360" y="63564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6AA10F0-7E55-BEC8-7878-AACC6A2C37E8}"/>
                    </a:ext>
                  </a:extLst>
                </p14:cNvPr>
                <p14:cNvContentPartPr/>
                <p14:nvPr/>
              </p14:nvContentPartPr>
              <p14:xfrm>
                <a:off x="11711560" y="6511262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6AA10F0-7E55-BEC8-7878-AACC6A2C37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648560" y="64486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2667D79-CF43-0C72-AC5F-8292AA9B8B7C}"/>
                    </a:ext>
                  </a:extLst>
                </p14:cNvPr>
                <p14:cNvContentPartPr/>
                <p14:nvPr/>
              </p14:nvContentPartPr>
              <p14:xfrm>
                <a:off x="11794720" y="6529982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2667D79-CF43-0C72-AC5F-8292AA9B8B7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32080" y="646734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D3D101A-273F-2B57-1DF3-4384E10C1CDE}"/>
                    </a:ext>
                  </a:extLst>
                </p14:cNvPr>
                <p14:cNvContentPartPr/>
                <p14:nvPr/>
              </p14:nvContentPartPr>
              <p14:xfrm>
                <a:off x="11794720" y="6585422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D3D101A-273F-2B57-1DF3-4384E10C1CD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32080" y="652278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A29499-3561-0BCA-89E3-246ED5126B03}"/>
                    </a:ext>
                  </a:extLst>
                </p14:cNvPr>
                <p14:cNvContentPartPr/>
                <p14:nvPr/>
              </p14:nvContentPartPr>
              <p14:xfrm>
                <a:off x="11804080" y="6511262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A29499-3561-0BCA-89E3-246ED5126B0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741080" y="64486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6009A1-36DC-CC37-6D7B-DECDED29F97F}"/>
                    </a:ext>
                  </a:extLst>
                </p14:cNvPr>
                <p14:cNvContentPartPr/>
                <p14:nvPr/>
              </p14:nvContentPartPr>
              <p14:xfrm>
                <a:off x="12007120" y="6428462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6009A1-36DC-CC37-6D7B-DECDED29F97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944120" y="63658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4C51D8-4780-861B-FBAA-644B18039818}"/>
                    </a:ext>
                  </a:extLst>
                </p14:cNvPr>
                <p14:cNvContentPartPr/>
                <p14:nvPr/>
              </p14:nvContentPartPr>
              <p14:xfrm>
                <a:off x="11896240" y="6373022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4C51D8-4780-861B-FBAA-644B180398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33240" y="631038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AFABB6-1F4E-6E54-CE59-FAE4421F5970}"/>
                    </a:ext>
                  </a:extLst>
                </p14:cNvPr>
                <p14:cNvContentPartPr/>
                <p14:nvPr/>
              </p14:nvContentPartPr>
              <p14:xfrm>
                <a:off x="11886880" y="6576062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AFABB6-1F4E-6E54-CE59-FAE4421F597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24240" y="65130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0E6D00-D27A-E0F7-A8C8-D60A0851190A}"/>
                    </a:ext>
                  </a:extLst>
                </p14:cNvPr>
                <p14:cNvContentPartPr/>
                <p14:nvPr/>
              </p14:nvContentPartPr>
              <p14:xfrm>
                <a:off x="11933320" y="6566702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0E6D00-D27A-E0F7-A8C8-D60A085119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70320" y="65040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FFCB2D-F94C-2B1E-0DD6-4197F8806291}"/>
                    </a:ext>
                  </a:extLst>
                </p14:cNvPr>
                <p14:cNvContentPartPr/>
                <p14:nvPr/>
              </p14:nvContentPartPr>
              <p14:xfrm>
                <a:off x="11933320" y="6557702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FFCB2D-F94C-2B1E-0DD6-4197F88062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70320" y="649470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F24D2B-9413-8CE9-32E7-533BF6C78E6C}"/>
                    </a:ext>
                  </a:extLst>
                </p14:cNvPr>
                <p14:cNvContentPartPr/>
                <p14:nvPr/>
              </p14:nvContentPartPr>
              <p14:xfrm>
                <a:off x="11933320" y="6557702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F24D2B-9413-8CE9-32E7-533BF6C78E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870320" y="649470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158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D2E6D8-7ABE-113D-476A-5711085131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51993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3370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5DE1-477F-6A9C-90A7-E890B0B02B7E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| Null Count of Each Column in </a:t>
            </a:r>
            <a:r>
              <a:rPr lang="en-GB" b="1" i="0" dirty="0" err="1">
                <a:solidFill>
                  <a:srgbClr val="0F0F0F"/>
                </a:solidFill>
                <a:effectLst/>
                <a:latin typeface="YouTube Sans"/>
              </a:rPr>
              <a:t>Dataframe</a:t>
            </a:r>
            <a:endParaRPr lang="en-GB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650375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EF55A-5D16-1860-09D7-BB76A3D75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0"/>
          <a:stretch/>
        </p:blipFill>
        <p:spPr>
          <a:xfrm>
            <a:off x="0" y="0"/>
            <a:ext cx="12192000" cy="63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4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C92B9-48BF-A6CC-9A99-F07601946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83"/>
          <a:stretch/>
        </p:blipFill>
        <p:spPr>
          <a:xfrm>
            <a:off x="0" y="0"/>
            <a:ext cx="12192000" cy="62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52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916C0B-9BF9-AB29-FF79-D7D533F89F6F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Pyspark: Find Top or Bottom N Rows per Group</a:t>
            </a:r>
          </a:p>
        </p:txBody>
      </p:sp>
    </p:spTree>
    <p:extLst>
      <p:ext uri="{BB962C8B-B14F-4D97-AF65-F5344CB8AC3E}">
        <p14:creationId xmlns:p14="http://schemas.microsoft.com/office/powerpoint/2010/main" val="730699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4FB2E-EB0E-76D2-104B-8438F0129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8E0F14-9E61-3925-F912-8B52A8FC7739}"/>
                  </a:ext>
                </a:extLst>
              </p14:cNvPr>
              <p14:cNvContentPartPr/>
              <p14:nvPr/>
            </p14:nvContentPartPr>
            <p14:xfrm>
              <a:off x="11669800" y="6259982"/>
              <a:ext cx="373680" cy="35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8E0F14-9E61-3925-F912-8B52A8FC77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7160" y="6197342"/>
                <a:ext cx="499320" cy="4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285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239EC-C669-0F1B-A1A8-5346D1D8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DE78DE9-FA8F-7DBF-7133-1B6906AABDF2}"/>
                  </a:ext>
                </a:extLst>
              </p14:cNvPr>
              <p14:cNvContentPartPr/>
              <p14:nvPr/>
            </p14:nvContentPartPr>
            <p14:xfrm>
              <a:off x="11610040" y="6345302"/>
              <a:ext cx="394560" cy="35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DE78DE9-FA8F-7DBF-7133-1B6906AABD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7400" y="6282302"/>
                <a:ext cx="520200" cy="4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856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E6E523-36C8-6DB4-8E23-6620DC9B0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9" b="3434"/>
          <a:stretch/>
        </p:blipFill>
        <p:spPr>
          <a:xfrm>
            <a:off x="0" y="0"/>
            <a:ext cx="11647055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02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EDD0C6-08E2-9381-EBFC-393836603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34" b="4796"/>
          <a:stretch/>
        </p:blipFill>
        <p:spPr>
          <a:xfrm>
            <a:off x="0" y="0"/>
            <a:ext cx="12192000" cy="556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FC64D-4205-6AE4-6D18-5583603E4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11" b="20468"/>
          <a:stretch/>
        </p:blipFill>
        <p:spPr>
          <a:xfrm>
            <a:off x="0" y="5566611"/>
            <a:ext cx="12192000" cy="57751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5978C2-9840-1F43-845E-9FB99A0A1C20}"/>
              </a:ext>
            </a:extLst>
          </p:cNvPr>
          <p:cNvGrpSpPr/>
          <p:nvPr/>
        </p:nvGrpSpPr>
        <p:grpSpPr>
          <a:xfrm>
            <a:off x="11744680" y="5356742"/>
            <a:ext cx="255240" cy="843120"/>
            <a:chOff x="11744680" y="5356742"/>
            <a:chExt cx="255240" cy="84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E1F3161-3D13-6E56-2C74-1CA5AD0B92C1}"/>
                    </a:ext>
                  </a:extLst>
                </p14:cNvPr>
                <p14:cNvContentPartPr/>
                <p14:nvPr/>
              </p14:nvContentPartPr>
              <p14:xfrm>
                <a:off x="11970400" y="5504702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E1F3161-3D13-6E56-2C74-1CA5AD0B92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907400" y="544170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253137-E4DF-3AF9-F41A-080E7D0DF1FE}"/>
                    </a:ext>
                  </a:extLst>
                </p14:cNvPr>
                <p14:cNvContentPartPr/>
                <p14:nvPr/>
              </p14:nvContentPartPr>
              <p14:xfrm>
                <a:off x="11794720" y="5532782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253137-E4DF-3AF9-F41A-080E7D0DF1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32080" y="546978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BE78DD-3965-1DBE-611B-74A06BDD87AC}"/>
                    </a:ext>
                  </a:extLst>
                </p14:cNvPr>
                <p14:cNvContentPartPr/>
                <p14:nvPr/>
              </p14:nvContentPartPr>
              <p14:xfrm>
                <a:off x="11744680" y="5356742"/>
                <a:ext cx="255240" cy="843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BE78DD-3965-1DBE-611B-74A06BDD87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681680" y="5294102"/>
                  <a:ext cx="380880" cy="9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0231E5C-1309-C081-AA40-0B1C9A8E4F52}"/>
                  </a:ext>
                </a:extLst>
              </p14:cNvPr>
              <p14:cNvContentPartPr/>
              <p14:nvPr/>
            </p14:nvContentPartPr>
            <p14:xfrm>
              <a:off x="3845920" y="5284022"/>
              <a:ext cx="1576080" cy="991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0231E5C-1309-C081-AA40-0B1C9A8E4F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82920" y="5221022"/>
                <a:ext cx="1701720" cy="111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866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0CCE11-2EF1-1F4C-2C47-F47F14FBE2F3}"/>
              </a:ext>
            </a:extLst>
          </p:cNvPr>
          <p:cNvSpPr txBox="1"/>
          <p:nvPr/>
        </p:nvSpPr>
        <p:spPr>
          <a:xfrm>
            <a:off x="0" y="310984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Databricks &amp; Spark: Interview Question(Scenario Based) - How many spark jobs get created?</a:t>
            </a:r>
          </a:p>
        </p:txBody>
      </p:sp>
    </p:spTree>
    <p:extLst>
      <p:ext uri="{BB962C8B-B14F-4D97-AF65-F5344CB8AC3E}">
        <p14:creationId xmlns:p14="http://schemas.microsoft.com/office/powerpoint/2010/main" val="359143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1DB33-D073-91DC-176C-BC6B84452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76" b="3704"/>
          <a:stretch/>
        </p:blipFill>
        <p:spPr>
          <a:xfrm>
            <a:off x="0" y="0"/>
            <a:ext cx="10658764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CE35E-FFFA-E331-8157-D84C154B4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E46A69-DF30-3EA8-142B-108083397F08}"/>
                  </a:ext>
                </a:extLst>
              </p14:cNvPr>
              <p14:cNvContentPartPr/>
              <p14:nvPr/>
            </p14:nvContentPartPr>
            <p14:xfrm>
              <a:off x="11952040" y="6164222"/>
              <a:ext cx="165240" cy="19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E46A69-DF30-3EA8-142B-108083397F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89040" y="6101222"/>
                <a:ext cx="2908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B7B4DB1-9C47-2839-A900-87701A3F90B4}"/>
                  </a:ext>
                </a:extLst>
              </p14:cNvPr>
              <p14:cNvContentPartPr/>
              <p14:nvPr/>
            </p14:nvContentPartPr>
            <p14:xfrm>
              <a:off x="11729560" y="5961542"/>
              <a:ext cx="327600" cy="445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B7B4DB1-9C47-2839-A900-87701A3F90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66920" y="5898542"/>
                <a:ext cx="45324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7679FC-7272-B7E7-FAE9-313A8BBF8EC9}"/>
                  </a:ext>
                </a:extLst>
              </p14:cNvPr>
              <p14:cNvContentPartPr/>
              <p14:nvPr/>
            </p14:nvContentPartPr>
            <p14:xfrm>
              <a:off x="11742160" y="6402182"/>
              <a:ext cx="228600" cy="183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7679FC-7272-B7E7-FAE9-313A8BBF8EC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79160" y="6339182"/>
                <a:ext cx="354240" cy="30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4822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1C3D3-04B3-CDDE-55B2-110E67490BEA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Pyspark: Greatest vs Least vs Max vs Min</a:t>
            </a:r>
          </a:p>
        </p:txBody>
      </p:sp>
    </p:spTree>
    <p:extLst>
      <p:ext uri="{BB962C8B-B14F-4D97-AF65-F5344CB8AC3E}">
        <p14:creationId xmlns:p14="http://schemas.microsoft.com/office/powerpoint/2010/main" val="3072557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31B17-5020-6B30-4162-0F5D482C4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6" b="4511"/>
          <a:stretch/>
        </p:blipFill>
        <p:spPr>
          <a:xfrm>
            <a:off x="0" y="0"/>
            <a:ext cx="11702473" cy="654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486C5-CD20-E0E8-E0C4-8D22A4A1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6" b="4377"/>
          <a:stretch/>
        </p:blipFill>
        <p:spPr>
          <a:xfrm>
            <a:off x="0" y="0"/>
            <a:ext cx="11702473" cy="655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56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960C5-8419-A17D-2C1D-D3AC6AEEE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22" b="6397"/>
          <a:stretch/>
        </p:blipFill>
        <p:spPr>
          <a:xfrm>
            <a:off x="0" y="0"/>
            <a:ext cx="11665527" cy="641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8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98739-2388-DB8F-3F3E-58F4037A4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19"/>
          <a:stretch/>
        </p:blipFill>
        <p:spPr>
          <a:xfrm>
            <a:off x="0" y="0"/>
            <a:ext cx="12192000" cy="60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53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2B7871-A17F-BC50-38A8-1AAB8B8C4FD6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Delta Lake: Introduction to Delta Lake</a:t>
            </a:r>
          </a:p>
        </p:txBody>
      </p:sp>
    </p:spTree>
    <p:extLst>
      <p:ext uri="{BB962C8B-B14F-4D97-AF65-F5344CB8AC3E}">
        <p14:creationId xmlns:p14="http://schemas.microsoft.com/office/powerpoint/2010/main" val="11146524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5B930-4DB9-5FD9-F7F9-B447452A0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30"/>
          <a:stretch/>
        </p:blipFill>
        <p:spPr>
          <a:xfrm>
            <a:off x="0" y="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24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F10F7-0AAD-D38F-1713-4F23526F5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9" b="3030"/>
          <a:stretch/>
        </p:blipFill>
        <p:spPr>
          <a:xfrm>
            <a:off x="0" y="0"/>
            <a:ext cx="11665527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16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091D6-C2B2-83E0-AA90-3957A856C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46" b="7744"/>
          <a:stretch/>
        </p:blipFill>
        <p:spPr>
          <a:xfrm>
            <a:off x="0" y="0"/>
            <a:ext cx="11637818" cy="63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0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E3B86-0B81-111A-C65C-1DE13A52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B90A9B-EBF3-5DEC-32F0-2520980AEEBF}"/>
                  </a:ext>
                </a:extLst>
              </p14:cNvPr>
              <p14:cNvContentPartPr/>
              <p14:nvPr/>
            </p14:nvContentPartPr>
            <p14:xfrm>
              <a:off x="11674480" y="6308222"/>
              <a:ext cx="298440" cy="326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B90A9B-EBF3-5DEC-32F0-2520980AEE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1480" y="6245222"/>
                <a:ext cx="42408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568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E7BF-1D50-2763-1AFF-AD9E6E895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8F600A-B371-84A0-7A83-75F5B20E431E}"/>
                  </a:ext>
                </a:extLst>
              </p14:cNvPr>
              <p14:cNvContentPartPr/>
              <p14:nvPr/>
            </p14:nvContentPartPr>
            <p14:xfrm>
              <a:off x="11684200" y="6391382"/>
              <a:ext cx="360" cy="132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8F600A-B371-84A0-7A83-75F5B20E43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1200" y="6328742"/>
                <a:ext cx="1260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BBE810-F34D-9E09-4250-D94470664DB3}"/>
                  </a:ext>
                </a:extLst>
              </p14:cNvPr>
              <p14:cNvContentPartPr/>
              <p14:nvPr/>
            </p14:nvContentPartPr>
            <p14:xfrm>
              <a:off x="11719480" y="6371582"/>
              <a:ext cx="235440" cy="282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BBE810-F34D-9E09-4250-D94470664D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56480" y="6308582"/>
                <a:ext cx="361080" cy="4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53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4D6A4-25B6-0BF5-4D51-12DFB8F16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120270-2259-6A24-2C28-FEFA08E2F007}"/>
                  </a:ext>
                </a:extLst>
              </p14:cNvPr>
              <p14:cNvContentPartPr/>
              <p14:nvPr/>
            </p14:nvContentPartPr>
            <p14:xfrm>
              <a:off x="11609680" y="6284462"/>
              <a:ext cx="406080" cy="39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120270-2259-6A24-2C28-FEFA08E2F0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6680" y="6221462"/>
                <a:ext cx="531720" cy="5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6614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396108-1721-4197-7D2C-330C319DB59F}"/>
              </a:ext>
            </a:extLst>
          </p:cNvPr>
          <p:cNvSpPr txBox="1"/>
          <p:nvPr/>
        </p:nvSpPr>
        <p:spPr>
          <a:xfrm>
            <a:off x="0" y="3248343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Pyspark Functions </a:t>
            </a:r>
            <a:r>
              <a:rPr lang="en-IN" b="1" i="0" dirty="0" err="1">
                <a:solidFill>
                  <a:srgbClr val="0F0F0F"/>
                </a:solidFill>
                <a:effectLst/>
                <a:latin typeface="YouTube Sans"/>
              </a:rPr>
              <a:t>Array_Intersect</a:t>
            </a:r>
            <a:endParaRPr lang="en-IN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364763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113</Words>
  <Application>Microsoft Office PowerPoint</Application>
  <PresentationFormat>Widescreen</PresentationFormat>
  <Paragraphs>17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YouTube Sans</vt:lpstr>
      <vt:lpstr>Office Theme</vt:lpstr>
      <vt:lpstr>Pyspark: Module-4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Pyspark: Module-4</dc:title>
  <dc:creator>ganesh r</dc:creator>
  <cp:lastModifiedBy>ganesh r</cp:lastModifiedBy>
  <cp:revision>8</cp:revision>
  <dcterms:created xsi:type="dcterms:W3CDTF">2023-11-13T04:00:08Z</dcterms:created>
  <dcterms:modified xsi:type="dcterms:W3CDTF">2024-02-03T02:44:12Z</dcterms:modified>
</cp:coreProperties>
</file>